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5D5B65-34BD-4323-BD64-16F924E3F5E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FD7BE75-0E6E-4586-B3F5-5526384F571F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5B65-34BD-4323-BD64-16F924E3F5E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BE75-0E6E-4586-B3F5-5526384F57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5B65-34BD-4323-BD64-16F924E3F5E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BE75-0E6E-4586-B3F5-5526384F57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5B65-34BD-4323-BD64-16F924E3F5E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BE75-0E6E-4586-B3F5-5526384F57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5B65-34BD-4323-BD64-16F924E3F5E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BE75-0E6E-4586-B3F5-5526384F57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5B65-34BD-4323-BD64-16F924E3F5E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BE75-0E6E-4586-B3F5-5526384F571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5B65-34BD-4323-BD64-16F924E3F5E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BE75-0E6E-4586-B3F5-5526384F57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5B65-34BD-4323-BD64-16F924E3F5E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BE75-0E6E-4586-B3F5-5526384F57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5B65-34BD-4323-BD64-16F924E3F5E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BE75-0E6E-4586-B3F5-5526384F57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5B65-34BD-4323-BD64-16F924E3F5E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BE75-0E6E-4586-B3F5-5526384F571F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5B65-34BD-4323-BD64-16F924E3F5E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BE75-0E6E-4586-B3F5-5526384F57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E5D5B65-34BD-4323-BD64-16F924E3F5E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FD7BE75-0E6E-4586-B3F5-5526384F57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ПОЛЬША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509120"/>
            <a:ext cx="3672408" cy="1260629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Подготовили ученики 5 класса «Б»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02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Фридерик</a:t>
            </a:r>
            <a:r>
              <a:rPr lang="ru-RU" dirty="0" smtClean="0"/>
              <a:t> Шопен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951" y="2324100"/>
            <a:ext cx="6237111" cy="3508375"/>
          </a:xfrm>
        </p:spPr>
      </p:pic>
    </p:spTree>
    <p:extLst>
      <p:ext uri="{BB962C8B-B14F-4D97-AF65-F5344CB8AC3E}">
        <p14:creationId xmlns:p14="http://schemas.microsoft.com/office/powerpoint/2010/main" val="284560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Генрик Сенкевич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348880"/>
            <a:ext cx="6237111" cy="3508375"/>
          </a:xfrm>
        </p:spPr>
      </p:pic>
    </p:spTree>
    <p:extLst>
      <p:ext uri="{BB962C8B-B14F-4D97-AF65-F5344CB8AC3E}">
        <p14:creationId xmlns:p14="http://schemas.microsoft.com/office/powerpoint/2010/main" val="310573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Польская кухня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348880"/>
            <a:ext cx="5544616" cy="3312368"/>
          </a:xfrm>
        </p:spPr>
      </p:pic>
    </p:spTree>
    <p:extLst>
      <p:ext uri="{BB962C8B-B14F-4D97-AF65-F5344CB8AC3E}">
        <p14:creationId xmlns:p14="http://schemas.microsoft.com/office/powerpoint/2010/main" val="390264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6" name="Picture 2" descr="C:\Users\asus\AppData\Local\Microsoft\Windows\Temporary Internet Files\Content.IE5\A6AAV5L3\MC900437581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564905"/>
            <a:ext cx="2952327" cy="245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14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45624"/>
            <a:ext cx="6624735" cy="5086851"/>
          </a:xfrm>
        </p:spPr>
      </p:pic>
    </p:spTree>
    <p:extLst>
      <p:ext uri="{BB962C8B-B14F-4D97-AF65-F5344CB8AC3E}">
        <p14:creationId xmlns:p14="http://schemas.microsoft.com/office/powerpoint/2010/main" val="264399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Герб Польши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492896"/>
            <a:ext cx="2952328" cy="3456384"/>
          </a:xfrm>
        </p:spPr>
      </p:pic>
    </p:spTree>
    <p:extLst>
      <p:ext uri="{BB962C8B-B14F-4D97-AF65-F5344CB8AC3E}">
        <p14:creationId xmlns:p14="http://schemas.microsoft.com/office/powerpoint/2010/main" val="388563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Флаг Польши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36912"/>
            <a:ext cx="5040559" cy="3096343"/>
          </a:xfrm>
        </p:spPr>
      </p:pic>
    </p:spTree>
    <p:extLst>
      <p:ext uri="{BB962C8B-B14F-4D97-AF65-F5344CB8AC3E}">
        <p14:creationId xmlns:p14="http://schemas.microsoft.com/office/powerpoint/2010/main" val="76979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Президент Польши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7" y="2492896"/>
            <a:ext cx="3816424" cy="3168352"/>
          </a:xfrm>
        </p:spPr>
      </p:pic>
    </p:spTree>
    <p:extLst>
      <p:ext uri="{BB962C8B-B14F-4D97-AF65-F5344CB8AC3E}">
        <p14:creationId xmlns:p14="http://schemas.microsoft.com/office/powerpoint/2010/main" val="35152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Злотый и грош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420888"/>
            <a:ext cx="5976664" cy="3528392"/>
          </a:xfrm>
        </p:spPr>
      </p:pic>
    </p:spTree>
    <p:extLst>
      <p:ext uri="{BB962C8B-B14F-4D97-AF65-F5344CB8AC3E}">
        <p14:creationId xmlns:p14="http://schemas.microsoft.com/office/powerpoint/2010/main" val="268482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Население Польши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348880"/>
            <a:ext cx="5904656" cy="3557934"/>
          </a:xfrm>
        </p:spPr>
      </p:pic>
    </p:spTree>
    <p:extLst>
      <p:ext uri="{BB962C8B-B14F-4D97-AF65-F5344CB8AC3E}">
        <p14:creationId xmlns:p14="http://schemas.microsoft.com/office/powerpoint/2010/main" val="18853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Крупнейшие города Польши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951" y="2324100"/>
            <a:ext cx="6237111" cy="3508375"/>
          </a:xfrm>
        </p:spPr>
      </p:pic>
    </p:spTree>
    <p:extLst>
      <p:ext uri="{BB962C8B-B14F-4D97-AF65-F5344CB8AC3E}">
        <p14:creationId xmlns:p14="http://schemas.microsoft.com/office/powerpoint/2010/main" val="30141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Знаменитые люди, рожденные в Польше: Николай Коперник,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1" y="2348880"/>
            <a:ext cx="5472608" cy="3528391"/>
          </a:xfrm>
        </p:spPr>
      </p:pic>
    </p:spTree>
    <p:extLst>
      <p:ext uri="{BB962C8B-B14F-4D97-AF65-F5344CB8AC3E}">
        <p14:creationId xmlns:p14="http://schemas.microsoft.com/office/powerpoint/2010/main" val="229215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110</TotalTime>
  <Words>43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    ПОЛЬША</vt:lpstr>
      <vt:lpstr>Презентация PowerPoint</vt:lpstr>
      <vt:lpstr>Герб Польши</vt:lpstr>
      <vt:lpstr>Флаг Польши</vt:lpstr>
      <vt:lpstr>Президент Польши</vt:lpstr>
      <vt:lpstr>Злотый и грош</vt:lpstr>
      <vt:lpstr>Население Польши</vt:lpstr>
      <vt:lpstr>Крупнейшие города Польши</vt:lpstr>
      <vt:lpstr>Знаменитые люди, рожденные в Польше: Николай Коперник,</vt:lpstr>
      <vt:lpstr>Фридерик Шопен</vt:lpstr>
      <vt:lpstr>Генрик Сенкевич</vt:lpstr>
      <vt:lpstr>Польская кухня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16</cp:revision>
  <dcterms:created xsi:type="dcterms:W3CDTF">2013-11-21T08:59:55Z</dcterms:created>
  <dcterms:modified xsi:type="dcterms:W3CDTF">2013-11-21T10:50:40Z</dcterms:modified>
</cp:coreProperties>
</file>