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0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0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3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9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5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32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6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6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8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62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77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3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1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6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9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6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11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54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0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03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81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1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0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83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9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55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77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1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42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42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6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6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59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96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21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7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031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35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00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60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23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54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3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08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82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34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12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70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49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5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78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49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808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20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92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37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72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9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2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7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472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9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37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2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171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8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4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7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Вопросы Проверялкина</a:t>
            </a:r>
          </a:p>
        </p:txBody>
      </p:sp>
      <p:sp>
        <p:nvSpPr>
          <p:cNvPr id="32771" name="Содержимое 5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256087" cy="3448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Содержимое 6"/>
          <p:cNvSpPr>
            <a:spLocks noGrp="1"/>
          </p:cNvSpPr>
          <p:nvPr>
            <p:ph sz="half" idx="2"/>
          </p:nvPr>
        </p:nvSpPr>
        <p:spPr>
          <a:xfrm>
            <a:off x="5842000" y="2071688"/>
            <a:ext cx="3302000" cy="4114800"/>
          </a:xfrm>
        </p:spPr>
        <p:txBody>
          <a:bodyPr/>
          <a:lstStyle/>
          <a:p>
            <a:pPr eaLnBrk="1" hangingPunct="1"/>
            <a:r>
              <a:rPr lang="ru-RU" smtClean="0"/>
              <a:t>   Почему  испаряющаяся слюна помогает слону в жару от перегрева?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8813"/>
            <a:ext cx="46434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21761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Вопросы Почемучки</a:t>
            </a:r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 собака в жаркий день понижает температуру своего тела? 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4071937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6859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Задания Проверялкина 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913" y="1981200"/>
            <a:ext cx="3816350" cy="4114800"/>
          </a:xfrm>
        </p:spPr>
        <p:txBody>
          <a:bodyPr/>
          <a:lstStyle/>
          <a:p>
            <a:endParaRPr lang="ru-RU" sz="2800" smtClean="0"/>
          </a:p>
          <a:p>
            <a:endParaRPr lang="ru-RU" sz="2800" smtClean="0"/>
          </a:p>
          <a:p>
            <a:r>
              <a:rPr lang="ru-RU" sz="2800" smtClean="0"/>
              <a:t>Для чего нужен веер?</a:t>
            </a:r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3375"/>
            <a:ext cx="11811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Рисунок 17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921000"/>
            <a:ext cx="3810000" cy="2235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957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Вопросы Почемучки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Почему хвойные деревья в 8 – 10 раз меньше испаряют влаги, чем лиственные в то же время года?</a:t>
            </a:r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3255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654425" cy="4033837"/>
          </a:xfrm>
          <a:ln/>
        </p:spPr>
      </p:pic>
    </p:spTree>
    <p:extLst>
      <p:ext uri="{BB962C8B-B14F-4D97-AF65-F5344CB8AC3E}">
        <p14:creationId xmlns:p14="http://schemas.microsoft.com/office/powerpoint/2010/main" val="11248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Вопросы Почемучки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smtClean="0"/>
              <a:t> На лесных дорогах лужи долго не высыхают . Почему?</a:t>
            </a:r>
          </a:p>
        </p:txBody>
      </p:sp>
      <p:pic>
        <p:nvPicPr>
          <p:cNvPr id="105479" name="Рисунок 1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16113"/>
            <a:ext cx="3940175" cy="4033837"/>
          </a:xfrm>
          <a:noFill/>
          <a:ln/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4398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Вопросы Почемучкина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ru-RU" sz="2800" smtClean="0"/>
              <a:t>Почему реки мелеют преимущественно  в летнее время , когда стоит сухая и жаркая погода?</a:t>
            </a:r>
          </a:p>
        </p:txBody>
      </p:sp>
      <p:pic>
        <p:nvPicPr>
          <p:cNvPr id="109575" name="Рисунок 12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060575"/>
            <a:ext cx="4011612" cy="3600450"/>
          </a:xfrm>
          <a:noFill/>
          <a:ln/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541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Галстук</vt:lpstr>
      <vt:lpstr>1_Галстук</vt:lpstr>
      <vt:lpstr>2_Галстук</vt:lpstr>
      <vt:lpstr>3_Галстук</vt:lpstr>
      <vt:lpstr>4_Галстук</vt:lpstr>
      <vt:lpstr>5_Галстук</vt:lpstr>
      <vt:lpstr>Вопросы Проверялкина</vt:lpstr>
      <vt:lpstr>Вопросы Почемучки</vt:lpstr>
      <vt:lpstr>Задания Проверялкина </vt:lpstr>
      <vt:lpstr>Вопросы Почемучки</vt:lpstr>
      <vt:lpstr>Вопросы Почемучки</vt:lpstr>
      <vt:lpstr>Вопросы Почемучкина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Проверялкина</dc:title>
  <dc:creator>Admin</dc:creator>
  <cp:lastModifiedBy>Admin</cp:lastModifiedBy>
  <cp:revision>1</cp:revision>
  <dcterms:created xsi:type="dcterms:W3CDTF">2013-03-03T23:31:03Z</dcterms:created>
  <dcterms:modified xsi:type="dcterms:W3CDTF">2013-03-03T23:33:16Z</dcterms:modified>
</cp:coreProperties>
</file>