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4" r:id="rId3"/>
    <p:sldId id="261" r:id="rId4"/>
    <p:sldId id="266" r:id="rId5"/>
    <p:sldId id="265" r:id="rId6"/>
    <p:sldId id="264" r:id="rId7"/>
    <p:sldId id="262" r:id="rId8"/>
    <p:sldId id="258" r:id="rId9"/>
    <p:sldId id="259" r:id="rId10"/>
    <p:sldId id="260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89240"/>
            <a:ext cx="9144000" cy="6004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40BD-3E6C-4044-9158-FC84DE6C0166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415C-3E0D-4293-BD76-B887DA8C2C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40BD-3E6C-4044-9158-FC84DE6C0166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415C-3E0D-4293-BD76-B887DA8C2C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40BD-3E6C-4044-9158-FC84DE6C0166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415C-3E0D-4293-BD76-B887DA8C2C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40BD-3E6C-4044-9158-FC84DE6C0166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415C-3E0D-4293-BD76-B887DA8C2C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40BD-3E6C-4044-9158-FC84DE6C0166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415C-3E0D-4293-BD76-B887DA8C2C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40BD-3E6C-4044-9158-FC84DE6C0166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415C-3E0D-4293-BD76-B887DA8C2C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40BD-3E6C-4044-9158-FC84DE6C0166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415C-3E0D-4293-BD76-B887DA8C2C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40BD-3E6C-4044-9158-FC84DE6C0166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415C-3E0D-4293-BD76-B887DA8C2C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40BD-3E6C-4044-9158-FC84DE6C0166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415C-3E0D-4293-BD76-B887DA8C2C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40BD-3E6C-4044-9158-FC84DE6C0166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415C-3E0D-4293-BD76-B887DA8C2C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40BD-3E6C-4044-9158-FC84DE6C0166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415C-3E0D-4293-BD76-B887DA8C2C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8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Рисунок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" y="6093296"/>
            <a:ext cx="9143999" cy="764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A40BD-3E6C-4044-9158-FC84DE6C0166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4415C-3E0D-4293-BD76-B887DA8C2C04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764704"/>
            <a:ext cx="9143999" cy="432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#!/yandsearch?text=&#1089;&#1089;&#1099;&#1083;&#1082;&#1072; &#1074; &#1089;&#1080;&#1073;&#1080;&#1088;&#1100; &amp;pos=22&amp;uinfo=sw-1263-sh-879-fw-1038-fh-598-pd-1&amp;rpt=simage&amp;img_url=http%3A%2F%2Fwww.runivers.ru%2Fimages%2Findex%2F20110304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images.yandex.ru/#!/yandsearch?p=1&amp;text=&#1089;&#1089;&#1099;&#1083;&#1082;&#1072; &#1074; &#1089;&#1080;&#1073;&#1080;&#1088;&#1100;&amp;pos=49&amp;uinfo=sw-1263-sh-879-fw-1038-fh-598-pd-1&amp;rpt=simage&amp;img_url=http%3A%2F%2Fwww.taday.ru%2Fdata%2F761%2F656%2F1234%2Fdeka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#!/yandsearch?p=1&amp;text=&#1101;&#1074;&#1072;&#1082;&#1091;&#1072;&#1094;&#1080;&#1103; &#1079;&#1072;&#1074;&#1086;&#1076;&#1086;&#1074; &#1074; &#1089;&#1080;&#1073;&#1080;&#1088;&#1100; &#1074; &#1075;&#1086;&#1076;&#1099; &#1074;&#1086;&#1081;&#1085;&#1099;&amp;pos=35&amp;uinfo=sw-1263-sh-879-fw-1038-fh-598-pd-1&amp;rpt=simage&amp;img_url=http%3A%2F%2Fmmedia.psj.ru%2Fupload%2Fimgjournal%2FHranitel%2F2011%2F3%2F20%2F21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hyperlink" Target="http://images.yandex.ru/#!/yandsearch?text=&#1101;&#1074;&#1072;&#1082;&#1091;&#1072;&#1094;&#1080;&#1103; &#1079;&#1072;&#1074;&#1086;&#1076;&#1086;&#1074; &#1074; &#1089;&#1080;&#1073;&#1080;&#1088;&#1100; &#1074; &#1075;&#1086;&#1076;&#1099; &#1074;&#1086;&#1081;&#1085;&#1099; &amp;pos=28&amp;uinfo=sw-1263-sh-879-fw-1038-fh-598-pd-1&amp;rpt=simage&amp;img_url=http%3A%2F%2Fwww.rusproject.org%2Fpages%2Fhistory%2Fhistory_10%2Fimages%2F1941%2Fzavod_767_1941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#!/yandsearch?text=&#1089;&#1089;&#1099;&#1083;&#1082;&#1072; &#1074; &#1089;&#1080;&#1073;&#1080;&#1088;&#1100; 17 &#1074;&#1077;&#1082;&amp;pos=1&amp;uinfo=sw-1263-sh-879-fw-1038-fh-598-pd-1&amp;rpt=simage&amp;img_url=http%3A%2F%2F5klass.net%2Fdatas%2Fgeografija%2FSibir-v-17-veke%2F0014-014-Sibir-v-17-vek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7.jpeg"/><Relationship Id="rId2" Type="http://schemas.openxmlformats.org/officeDocument/2006/relationships/hyperlink" Target="http://images.yandex.ru/#!/yandsearch?text=&#1058;&#1102;&#1084;&#1077;&#1085;&#1100; 1586 &#1075;.&amp;pos=19&amp;uinfo=sw-1263-sh-879-fw-1038-fh-598-pd-1&amp;rpt=simage&amp;img_url=http%3A%2F%2Fapn-nn.ru%2Fimages%2Fdpix%2F30_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#!/yandsearch?text=&#1058;&#1102;&#1084;&#1077;&#1085;&#1100;&amp;pos=3&amp;uinfo=sw-1263-sh-879-fw-1038-fh-598-pd-1&amp;rpt=simage&amp;img_url=http%3A%2F%2Fcs15.vkontakte.ru%2Fu556203%2F184630%2Fx_f6ec7d07a5.jpg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images.yandex.ru/#!/yandsearch?text=&#1086;&#1089;&#1085;&#1086;&#1074;&#1072;&#1085;&#1080;&#1077; &#1058;&#1102;&#1084;&#1077;&#1085;&#1080;&amp;pos=2&amp;uinfo=sw-1263-sh-879-fw-1038-fh-598-pd-1&amp;rpt=simage&amp;img_url=http%3A%2F%2Fwww.newsprom.ru%2Fphoto%2F116341581434653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#!/yandsearch?text=&#1058;&#1086;&#1073;&#1086;&#1083;&#1100;&#1089;&#1082; 1587&#1075;.&amp;pos=6&amp;uinfo=sw-1263-sh-879-fw-1038-fh-598-pd-1&amp;rpt=simage&amp;img_url=http%3A%2F%2Fimages1.wikia.nocookie.net%2F__cb20091105060942%2Fscience%2Fru%2Fimages%2Ff%2Ffd%2FTobolsk_Russia-v1-p266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images.yandex.ru/#!/yandsearch?text=&#1058;&#1086;&#1073;&#1086;&#1083;&#1100;&#1089;&#1082;&amp;pos=1&amp;uinfo=sw-1263-sh-879-fw-1038-fh-598-pd-1&amp;rpt=simage&amp;img_url=http%3A%2F%2Fstat18.privet.ru%2Fab%2F0b2009cbbeb03e4b52fa11d30aa4ad2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#!/yandsearch?text=&#1057;&#1091;&#1088;&#1075;&#1091;&#1090; 1594 &#1075;.&amp;pos=10&amp;uinfo=sw-1263-sh-879-fw-1038-fh-598-pd-1&amp;rpt=simage&amp;img_url=http%3A%2F%2Fimg-fotki.yandex.ru%2Fget%2F5504%2Fnashenasledie2008.82%2F0_53eee_c1f870ee_XL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images.yandex.ru/#!/yandsearch?source=psearch&amp;uinfo=sw-1263-sh-879-fw-1038-fh-598-pd-1&amp;text=&#1089;&#1091;&#1088;&#1075;&#1091;&#1090;&amp;noreask=1&amp;pos=0&amp;lr=213&amp;rpt=simage&amp;img_url=http%3A%2F%2Fwww.naurfo.ru%2Fimages%2Fnews%2Fgoroda%2Fsurgut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#!/yandsearch?text=&#1086;&#1073;&#1076;&#1086;&#1088;&#1089;&#1082;&amp;pos=7&amp;uinfo=sw-1263-sh-879-fw-1038-fh-598-pd-1&amp;rpt=simage&amp;img_url=http%3A%2F%2Fimg-fotki.yandex.ru%2Fget%2F3210%2Fdim135.13%2F0_21e3c_2e04710a_X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images.yandex.ru/#!/yandsearch?text=&#1089;&#1072;&#1083;&#1077;&#1093;&#1072;&#1088;&#1076;&amp;pos=0&amp;uinfo=sw-1263-sh-879-fw-1038-fh-598-pd-1&amp;rpt=simage&amp;img_url=http%3A%2F%2Fwww.naurfo.ru%2Fimages%2Fnews%2Fgoroda%2FSalekhard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#!/yandsearch?text=&#1087;&#1077;&#1088;&#1077;&#1089;&#1077;&#1083;&#1077;&#1085;&#1080;&#1077; &#1088;&#1091;&#1089;&#1089;&#1082;&#1080;&#1093; &#1074;  &#1089;&#1080;&#1073;&#1080;&#1088;&#1100; 19-20 &#1074;&#1077;&#1082;&amp;pos=11&amp;uinfo=sw-1263-sh-879-fw-1038-fh-598-pd-1&amp;rpt=simage&amp;img_url=http%3A%2F%2Fwww.calend.ru%2Fimg%2Fcontent_events%2Fi6%2F6044_small.gi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#!/yandsearch?text=&#1089;&#1090;&#1088;&#1086;&#1080;&#1090;&#1077;&#1083;&#1100;&#1089;&#1090;&#1074;&#1086; &#1090;&#1088;&#1072;&#1085;&#1089;&#1089;&#1080;&#1073;&#1080;&#1088;&#1089;&#1082;&#1086;&#1081; &#1084;&#1072;&#1075;&#1080;&#1089;&#1090;&#1088;&#1072;&#1083;&#1080;&amp;pos=0&amp;uinfo=sw-1263-sh-879-fw-1038-fh-598-pd-1&amp;rpt=simage&amp;img_url=http%3A%2F%2Fwww.transsib.ru%2FPhoto%2FOld%2Fold-8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images.yandex.ru/#!/yandsearch?p=1&amp;text=&#1089;&#1090;&#1088;&#1086;&#1080;&#1090;&#1077;&#1083;&#1100;&#1089;&#1090;&#1074;&#1086; &#1090;&#1088;&#1072;&#1085;&#1089;&#1089;&#1080;&#1073;&#1080;&#1088;&#1089;&#1082;&#1086;&#1081; &#1084;&#1072;&#1075;&#1080;&#1089;&#1090;&#1088;&#1072;&#1083;&#1080;&amp;pos=50&amp;uinfo=sw-1263-sh-879-fw-1038-fh-598-pd-1&amp;rpt=simage&amp;img_url=http%3A%2F%2Fp2.storage.canalblog.com%2F29%2F74%2F995693%2F76179756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964488" cy="1470025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Население и хозяйственное освоение Западной Сибири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ятиугольник 3">
            <a:hlinkClick r:id="rId2" action="ppaction://hlinksldjump"/>
          </p:cNvPr>
          <p:cNvSpPr/>
          <p:nvPr/>
        </p:nvSpPr>
        <p:spPr>
          <a:xfrm>
            <a:off x="8316416" y="6177519"/>
            <a:ext cx="720080" cy="340616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1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Сибирь – место ссылки</a:t>
            </a:r>
            <a:endParaRPr lang="ru-RU" dirty="0"/>
          </a:p>
        </p:txBody>
      </p:sp>
      <p:pic>
        <p:nvPicPr>
          <p:cNvPr id="10243" name="Picture 3" descr="http://cyrillitsa.ru/uploads/posts/2011-09/1316774772_kennan-001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54" y="851995"/>
            <a:ext cx="9171354" cy="609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http://i080.radikal.ru/1109/40/f0545a39b969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73" y="851995"/>
            <a:ext cx="9178174" cy="609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81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http://im3-tub-ru.yandex.net/i?id=376886685-1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36711"/>
            <a:ext cx="9174791" cy="602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Эвакуация заводов  в годы ВОВ</a:t>
            </a:r>
            <a:endParaRPr lang="ru-RU" dirty="0"/>
          </a:p>
        </p:txBody>
      </p:sp>
      <p:pic>
        <p:nvPicPr>
          <p:cNvPr id="11267" name="Picture 3" descr="http://region-uu.ru/uploads/posts/2011-08/1314260811_tyl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1"/>
            <a:ext cx="9137722" cy="602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http://yandex.st/lego/_/La6qi18Z8LwgnZdsAr1qy1GwCw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http://yandex.st/lego/_/La6qi18Z8LwgnZdsAr1qy1GwCw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6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Практическая работа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8520" y="764704"/>
            <a:ext cx="9252520" cy="60932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93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Поход Ермака 1582 г.</a:t>
            </a:r>
            <a:endParaRPr lang="ru-RU" dirty="0"/>
          </a:p>
        </p:txBody>
      </p:sp>
      <p:pic>
        <p:nvPicPr>
          <p:cNvPr id="4099" name="Picture 3" descr="http://5klass.net/datas/geografija/Sibir-v-17-veke/0014-014-Sibir-v-17-vek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0791"/>
            <a:ext cx="9144000" cy="602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ятиугольник 4">
            <a:hlinkClick r:id="rId4" action="ppaction://hlinksldjump"/>
          </p:cNvPr>
          <p:cNvSpPr/>
          <p:nvPr/>
        </p:nvSpPr>
        <p:spPr>
          <a:xfrm>
            <a:off x="8316416" y="6177519"/>
            <a:ext cx="720080" cy="340616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7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Тюмень 1586 г.</a:t>
            </a:r>
            <a:endParaRPr lang="ru-RU" dirty="0"/>
          </a:p>
        </p:txBody>
      </p:sp>
      <p:pic>
        <p:nvPicPr>
          <p:cNvPr id="9219" name="Picture 3" descr="http://www.vsluh.ru/system/post_images/original/232/232368/%D0%A2%D1%8E%D0%BC%D0%B5%D0%BD%D1%8C%20%D0%BA%D0%B0%D1%80%D1%82%D0%B0%20%D1%81%D1%82%D0%B0%D1%80%D0%B0%D1%8F.gif?131183368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6659"/>
            <a:ext cx="5364088" cy="596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http://www.rusinst.ru/docs/%EE%F1%ED%EE%E2%E0%ED%E8%E5_%F2%FE%EC%E5%ED%E8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36712"/>
            <a:ext cx="3800980" cy="599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http://i053.radikal.ru/1007/71/a09bec88ba1a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8466" cy="610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04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Тобольск 1587г.</a:t>
            </a:r>
            <a:endParaRPr lang="ru-RU" dirty="0"/>
          </a:p>
        </p:txBody>
      </p:sp>
      <p:pic>
        <p:nvPicPr>
          <p:cNvPr id="8195" name="Picture 3" descr="http://images1.wikia.nocookie.net/__cb20091105060942/science/ru/images/f/fd/Tobolsk_Russia-v1-p26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47" y="764704"/>
            <a:ext cx="9250937" cy="617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http://uralpolit.ru/sites/fedpress/files/viktor/news/1_307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48" y="764705"/>
            <a:ext cx="9250937" cy="610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20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Сургут 1594 г.</a:t>
            </a:r>
            <a:endParaRPr lang="ru-RU" dirty="0"/>
          </a:p>
        </p:txBody>
      </p:sp>
      <p:pic>
        <p:nvPicPr>
          <p:cNvPr id="7171" name="Picture 3" descr="http://www.6hm.eduhmao.ru/var/db/html/24986.troitskij-hram-surgu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06" y="836712"/>
            <a:ext cx="9178706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http://azblok.net/uploads/posts/2011-06/1307714380_x_3775705f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07" y="836712"/>
            <a:ext cx="9178707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10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Обдорск</a:t>
            </a:r>
            <a:r>
              <a:rPr lang="ru-RU" dirty="0" smtClean="0"/>
              <a:t> (Салехард) 1595 г.</a:t>
            </a:r>
            <a:endParaRPr lang="ru-RU" dirty="0"/>
          </a:p>
        </p:txBody>
      </p:sp>
      <p:pic>
        <p:nvPicPr>
          <p:cNvPr id="5123" name="Picture 3" descr="http://img-fotki.yandex.ru/get/3210/dim135.13/0_21e3c_2e04710a_X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36712"/>
            <a:ext cx="9174751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://www.uralinform.ru/media/photo/big/yamal_stroika_5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836712"/>
            <a:ext cx="9174752" cy="604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66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18 век Освоение юга Сибири</a:t>
            </a:r>
            <a:endParaRPr lang="ru-RU" dirty="0"/>
          </a:p>
        </p:txBody>
      </p:sp>
      <p:pic>
        <p:nvPicPr>
          <p:cNvPr id="2051" name="Picture 3" descr="http://www.politjournal.ru/image.php?tid=9663&amp;from=Produc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0086"/>
            <a:ext cx="9144000" cy="614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12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Строительство Транссибирской магистрали</a:t>
            </a:r>
            <a:endParaRPr lang="ru-RU" sz="3600" dirty="0"/>
          </a:p>
        </p:txBody>
      </p:sp>
      <p:pic>
        <p:nvPicPr>
          <p:cNvPr id="3075" name="Picture 3" descr="http://www.transsib.ru/Photo/Old/old-8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60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p2.storage.canalblog.com/29/74/995693/76179756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4012"/>
            <a:ext cx="9155659" cy="609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59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3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129</TotalTime>
  <Words>48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Тема3</vt:lpstr>
      <vt:lpstr>Население и хозяйственное освоение Западной Сибири</vt:lpstr>
      <vt:lpstr>Практическая работа</vt:lpstr>
      <vt:lpstr>Поход Ермака 1582 г.</vt:lpstr>
      <vt:lpstr>Тюмень 1586 г.</vt:lpstr>
      <vt:lpstr>Тобольск 1587г.</vt:lpstr>
      <vt:lpstr>Сургут 1594 г.</vt:lpstr>
      <vt:lpstr>Обдорск (Салехард) 1595 г.</vt:lpstr>
      <vt:lpstr>18 век Освоение юга Сибири</vt:lpstr>
      <vt:lpstr>Строительство Транссибирской магистрали</vt:lpstr>
      <vt:lpstr>Сибирь – место ссылки</vt:lpstr>
      <vt:lpstr>Эвакуация заводов  в годы ВОВ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Население и хозяйственное освоение Западной Сибири</dc:title>
  <dc:creator>alex</dc:creator>
  <cp:lastModifiedBy>alex</cp:lastModifiedBy>
  <cp:revision>54</cp:revision>
  <dcterms:created xsi:type="dcterms:W3CDTF">2013-03-31T11:14:23Z</dcterms:created>
  <dcterms:modified xsi:type="dcterms:W3CDTF">2013-04-05T14:51:16Z</dcterms:modified>
</cp:coreProperties>
</file>