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0" r:id="rId4"/>
    <p:sldId id="273" r:id="rId5"/>
    <p:sldId id="276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3096344" cy="25202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1400" b="1" i="1" dirty="0"/>
              <a:t> </a:t>
            </a:r>
            <a:r>
              <a:rPr lang="ru-RU" sz="1400" b="1" i="1" u="sng" dirty="0">
                <a:solidFill>
                  <a:srgbClr val="FFCC00"/>
                </a:solidFill>
              </a:rPr>
              <a:t>спортивные   секции</a:t>
            </a:r>
            <a:r>
              <a:rPr lang="ru-RU" sz="1400" b="1" i="1" dirty="0">
                <a:solidFill>
                  <a:srgbClr val="FFCC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   Мини-футбол -3; 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/>
              <a:t>   Ручной мяч – 2</a:t>
            </a:r>
          </a:p>
          <a:p>
            <a:pPr>
              <a:buFont typeface="Wingdings" pitchFamily="2" charset="2"/>
              <a:buNone/>
            </a:pPr>
            <a:endParaRPr lang="ru-RU" sz="1400" dirty="0"/>
          </a:p>
          <a:p>
            <a:pPr>
              <a:buFont typeface="Wingdings" pitchFamily="2" charset="2"/>
              <a:buNone/>
            </a:pPr>
            <a:r>
              <a:rPr lang="ru-RU" sz="1400" b="1" i="1" u="sng" dirty="0">
                <a:solidFill>
                  <a:srgbClr val="FFCC00"/>
                </a:solidFill>
              </a:rPr>
              <a:t>общешкольные   мероприятия:</a:t>
            </a:r>
          </a:p>
          <a:p>
            <a:r>
              <a:rPr lang="ru-RU" sz="1400" dirty="0"/>
              <a:t>- легкоатлетический кросс,</a:t>
            </a:r>
          </a:p>
          <a:p>
            <a:r>
              <a:rPr lang="ru-RU" sz="1400" dirty="0"/>
              <a:t>- велокросс,</a:t>
            </a:r>
          </a:p>
          <a:p>
            <a:r>
              <a:rPr lang="ru-RU" sz="1400" dirty="0"/>
              <a:t>- дни здоровья,</a:t>
            </a:r>
          </a:p>
          <a:p>
            <a:r>
              <a:rPr lang="ru-RU" sz="1400" dirty="0"/>
              <a:t>- спортивные состязания, турниры и т.д.</a:t>
            </a:r>
          </a:p>
        </p:txBody>
      </p:sp>
      <p:sp>
        <p:nvSpPr>
          <p:cNvPr id="101382" name="WordArt 6"/>
          <p:cNvSpPr>
            <a:spLocks noChangeArrowheads="1" noChangeShapeType="1" noTextEdit="1"/>
          </p:cNvSpPr>
          <p:nvPr/>
        </p:nvSpPr>
        <p:spPr bwMode="auto">
          <a:xfrm>
            <a:off x="395537" y="260351"/>
            <a:ext cx="2664295" cy="28818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Внеурочная  работа</a:t>
            </a:r>
          </a:p>
        </p:txBody>
      </p:sp>
      <p:pic>
        <p:nvPicPr>
          <p:cNvPr id="5" name="Picture 5" descr="фото 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3239"/>
            <a:ext cx="1823687" cy="1368152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ото 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4" y="260351"/>
            <a:ext cx="1728339" cy="1296441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772816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Спортивные игры – жестокие схватки,</a:t>
            </a:r>
          </a:p>
          <a:p>
            <a:r>
              <a:rPr lang="ru-RU" sz="1400" dirty="0"/>
              <a:t>Где небывалый накал страстей,</a:t>
            </a:r>
          </a:p>
          <a:p>
            <a:r>
              <a:rPr lang="ru-RU" sz="1400" dirty="0"/>
              <a:t>Где духом единым старается каждый</a:t>
            </a:r>
          </a:p>
          <a:p>
            <a:r>
              <a:rPr lang="ru-RU" sz="1400" dirty="0"/>
              <a:t>Соперникам больше забить мячей</a:t>
            </a:r>
          </a:p>
        </p:txBody>
      </p:sp>
      <p:pic>
        <p:nvPicPr>
          <p:cNvPr id="9" name="Picture 6" descr="P10006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4" y="2736059"/>
            <a:ext cx="2040315" cy="13811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10006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909" y="2845060"/>
            <a:ext cx="1820196" cy="136499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7909" y="4210050"/>
            <a:ext cx="5204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Ног своих ты не жалей, бей в ворота посильней …</a:t>
            </a:r>
          </a:p>
        </p:txBody>
      </p:sp>
    </p:spTree>
    <p:extLst>
      <p:ext uri="{BB962C8B-B14F-4D97-AF65-F5344CB8AC3E}">
        <p14:creationId xmlns:p14="http://schemas.microsoft.com/office/powerpoint/2010/main" val="219190504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2160488" cy="692696"/>
          </a:xfrm>
        </p:spPr>
        <p:txBody>
          <a:bodyPr>
            <a:normAutofit/>
          </a:bodyPr>
          <a:lstStyle/>
          <a:p>
            <a:r>
              <a:rPr lang="ru-RU" sz="1800" dirty="0"/>
              <a:t>Ручной  мяч</a:t>
            </a:r>
          </a:p>
        </p:txBody>
      </p:sp>
      <p:pic>
        <p:nvPicPr>
          <p:cNvPr id="193541" name="Picture 5" descr="P10005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1" y="3356992"/>
            <a:ext cx="2160589" cy="1555437"/>
          </a:xfrm>
          <a:prstGeom prst="rect">
            <a:avLst/>
          </a:prstGeom>
          <a:noFill/>
          <a:ln w="57150" cmpd="thickThin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P100056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40" y="1052736"/>
            <a:ext cx="2190460" cy="1642845"/>
          </a:xfrm>
          <a:noFill/>
          <a:ln w="57150" cmpd="thickThin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08556"/>
            <a:ext cx="3096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660066"/>
                </a:solidFill>
              </a:rPr>
              <a:t>Внимание, скорость</a:t>
            </a:r>
            <a:r>
              <a:rPr lang="ru-RU" sz="1200" b="1" dirty="0">
                <a:solidFill>
                  <a:srgbClr val="660066"/>
                </a:solidFill>
              </a:rPr>
              <a:t>, </a:t>
            </a:r>
            <a:r>
              <a:rPr lang="ru-RU" sz="1200" b="1" dirty="0" smtClean="0">
                <a:solidFill>
                  <a:srgbClr val="660066"/>
                </a:solidFill>
              </a:rPr>
              <a:t>меткость </a:t>
            </a:r>
            <a:r>
              <a:rPr lang="ru-RU" sz="1200" b="1" dirty="0">
                <a:solidFill>
                  <a:srgbClr val="660066"/>
                </a:solidFill>
              </a:rPr>
              <a:t>и сноровку</a:t>
            </a:r>
            <a:endParaRPr lang="ru-RU" sz="1200" b="1" dirty="0">
              <a:solidFill>
                <a:srgbClr val="66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47055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800080"/>
                </a:solidFill>
              </a:rPr>
              <a:t>Дают нам ежедневно </a:t>
            </a:r>
            <a:r>
              <a:rPr lang="ru-RU" sz="1200" b="1" dirty="0" smtClean="0">
                <a:solidFill>
                  <a:srgbClr val="800080"/>
                </a:solidFill>
              </a:rPr>
              <a:t>тренировки</a:t>
            </a:r>
            <a:endParaRPr lang="ru-RU" sz="1200" b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3967" y="260648"/>
            <a:ext cx="237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Волейбол</a:t>
            </a:r>
          </a:p>
        </p:txBody>
      </p:sp>
      <p:pic>
        <p:nvPicPr>
          <p:cNvPr id="10" name="Picture 5" descr="P10006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45" y="944646"/>
            <a:ext cx="1953254" cy="1464940"/>
          </a:xfrm>
          <a:prstGeom prst="rect">
            <a:avLst/>
          </a:prstGeom>
          <a:noFill/>
          <a:ln w="57150" cmpd="thickThin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10006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79079"/>
            <a:ext cx="1914600" cy="1482009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8845" y="2452959"/>
            <a:ext cx="537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Для начала разомнемся, разогреем пальчики,</a:t>
            </a:r>
          </a:p>
          <a:p>
            <a:r>
              <a:rPr lang="ru-RU" sz="1200" dirty="0"/>
              <a:t>А потом дадим всем фору, полюбуйтесь,  </a:t>
            </a:r>
            <a:r>
              <a:rPr lang="ru-RU" sz="1200" dirty="0" smtClean="0"/>
              <a:t>мальчики</a:t>
            </a:r>
            <a:r>
              <a:rPr lang="ru-RU" sz="1200" dirty="0"/>
              <a:t>.</a:t>
            </a:r>
          </a:p>
        </p:txBody>
      </p:sp>
      <p:pic>
        <p:nvPicPr>
          <p:cNvPr id="13" name="Picture 4" descr="P10006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96" y="3189487"/>
            <a:ext cx="2333403" cy="1750272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3140969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Сетку туго натянули,</a:t>
            </a:r>
          </a:p>
          <a:p>
            <a:r>
              <a:rPr lang="ru-RU" sz="1200" dirty="0"/>
              <a:t>Дружно </a:t>
            </a:r>
            <a:r>
              <a:rPr lang="ru-RU" sz="1200" dirty="0" smtClean="0"/>
              <a:t>принялись играть</a:t>
            </a:r>
            <a:r>
              <a:rPr lang="ru-RU" sz="1200" dirty="0"/>
              <a:t>.</a:t>
            </a:r>
          </a:p>
          <a:p>
            <a:r>
              <a:rPr lang="ru-RU" sz="1200" dirty="0"/>
              <a:t>Берегись, </a:t>
            </a:r>
            <a:r>
              <a:rPr lang="ru-RU" sz="1200" dirty="0" smtClean="0"/>
              <a:t>соперник ловкий</a:t>
            </a:r>
            <a:r>
              <a:rPr lang="ru-RU" sz="1200" dirty="0"/>
              <a:t>, </a:t>
            </a:r>
          </a:p>
          <a:p>
            <a:r>
              <a:rPr lang="ru-RU" sz="1200" dirty="0"/>
              <a:t>Будем   ГОЛ   вам   </a:t>
            </a:r>
            <a:r>
              <a:rPr lang="ru-RU" sz="1200" dirty="0" smtClean="0"/>
              <a:t>забивать</a:t>
            </a:r>
            <a:r>
              <a:rPr lang="ru-RU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117215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2952328" cy="576064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Blackadder ITC" pitchFamily="82" charset="0"/>
              </a:rPr>
              <a:t>Легкоатлетический     кросс</a:t>
            </a:r>
          </a:p>
        </p:txBody>
      </p:sp>
      <p:pic>
        <p:nvPicPr>
          <p:cNvPr id="109574" name="Picture 6" descr="P1000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7581"/>
            <a:ext cx="2376488" cy="1757363"/>
          </a:xfrm>
          <a:prstGeom prst="rect">
            <a:avLst/>
          </a:prstGeom>
          <a:noFill/>
          <a:ln w="57150" cmpd="thickThin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P10008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468" y="2708920"/>
            <a:ext cx="2233293" cy="1690853"/>
          </a:xfr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P10008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04" y="692696"/>
            <a:ext cx="2239080" cy="1834885"/>
          </a:xfrm>
          <a:prstGeom prst="rect">
            <a:avLst/>
          </a:prstGeom>
          <a:noFill/>
          <a:ln w="57150" cmpd="thinThick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P10008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304794" cy="1728192"/>
          </a:xfrm>
          <a:prstGeom prst="rect">
            <a:avLst/>
          </a:prstGeom>
          <a:noFill/>
          <a:ln w="57150" cmpd="thickThin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10008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230010" cy="1671934"/>
          </a:xfrm>
          <a:prstGeom prst="rect">
            <a:avLst/>
          </a:prstGeom>
          <a:noFill/>
          <a:ln w="57150" cmpd="thickThin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551837"/>
            <a:ext cx="3942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Легкая атлетика – </a:t>
            </a:r>
          </a:p>
          <a:p>
            <a:r>
              <a:rPr lang="ru-RU" sz="1400" dirty="0"/>
              <a:t>        </a:t>
            </a:r>
            <a:r>
              <a:rPr lang="ru-RU" sz="1400" dirty="0" smtClean="0"/>
              <a:t>              королева </a:t>
            </a:r>
            <a:r>
              <a:rPr lang="ru-RU" sz="1400" dirty="0"/>
              <a:t>спорта,</a:t>
            </a:r>
          </a:p>
          <a:p>
            <a:r>
              <a:rPr lang="ru-RU" sz="1400" dirty="0"/>
              <a:t>Тот, кто с нею крепко  </a:t>
            </a:r>
          </a:p>
          <a:p>
            <a:r>
              <a:rPr lang="ru-RU" sz="1400" dirty="0"/>
              <a:t>                      </a:t>
            </a:r>
            <a:r>
              <a:rPr lang="ru-RU" sz="1400" dirty="0" smtClean="0"/>
              <a:t>               дружит</a:t>
            </a:r>
            <a:r>
              <a:rPr lang="ru-RU" sz="1400" dirty="0"/>
              <a:t>,</a:t>
            </a:r>
          </a:p>
          <a:p>
            <a:r>
              <a:rPr lang="ru-RU" sz="1400" dirty="0"/>
              <a:t>Здоров будет </a:t>
            </a:r>
          </a:p>
          <a:p>
            <a:r>
              <a:rPr lang="ru-RU" sz="1400" dirty="0"/>
              <a:t>                </a:t>
            </a:r>
            <a:r>
              <a:rPr lang="ru-RU" sz="1400" dirty="0" smtClean="0"/>
              <a:t>                  бесспорно</a:t>
            </a:r>
            <a:r>
              <a:rPr lang="ru-RU" sz="1400" dirty="0"/>
              <a:t>!</a:t>
            </a:r>
          </a:p>
        </p:txBody>
      </p:sp>
      <p:pic>
        <p:nvPicPr>
          <p:cNvPr id="9" name="Picture 5" descr="P10008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19" y="4005064"/>
            <a:ext cx="2070894" cy="1553356"/>
          </a:xfrm>
          <a:prstGeom prst="rect">
            <a:avLst/>
          </a:prstGeom>
          <a:noFill/>
          <a:ln w="57150" cmpd="thickThin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10008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13" y="3992611"/>
            <a:ext cx="2086843" cy="1565809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7319" y="5558420"/>
            <a:ext cx="5828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Я бежала со всех ног, как могла старалась,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8547" y="5506271"/>
            <a:ext cx="516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даже « </a:t>
            </a:r>
            <a:r>
              <a:rPr lang="ru-RU" sz="1400" dirty="0"/>
              <a:t>классная» </a:t>
            </a:r>
            <a:r>
              <a:rPr lang="ru-RU" sz="1400" dirty="0" smtClean="0"/>
              <a:t>моя и </a:t>
            </a:r>
            <a:r>
              <a:rPr lang="ru-RU" sz="1400" dirty="0"/>
              <a:t>та не удержалась</a:t>
            </a:r>
          </a:p>
        </p:txBody>
      </p:sp>
    </p:spTree>
    <p:extLst>
      <p:ext uri="{BB962C8B-B14F-4D97-AF65-F5344CB8AC3E}">
        <p14:creationId xmlns:p14="http://schemas.microsoft.com/office/powerpoint/2010/main" val="18781575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P1000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5" y="516558"/>
            <a:ext cx="1923443" cy="1442582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"/>
            <a:ext cx="1511846" cy="609624"/>
          </a:xfrm>
          <a:noFill/>
          <a:ln/>
        </p:spPr>
        <p:txBody>
          <a:bodyPr>
            <a:normAutofit/>
          </a:bodyPr>
          <a:lstStyle/>
          <a:p>
            <a:r>
              <a:rPr lang="ru-RU" sz="1800" dirty="0"/>
              <a:t>Велокросс</a:t>
            </a:r>
          </a:p>
        </p:txBody>
      </p:sp>
      <p:pic>
        <p:nvPicPr>
          <p:cNvPr id="104454" name="Picture 6" descr="P1000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60" y="532274"/>
            <a:ext cx="1944216" cy="1429178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 descr="0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77826"/>
            <a:ext cx="231799" cy="2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959140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Ах, кто придумал чудо это!</a:t>
            </a:r>
          </a:p>
          <a:p>
            <a:r>
              <a:rPr lang="ru-RU" sz="1400" dirty="0"/>
              <a:t>Сейчас мы вспомнили про  лето.</a:t>
            </a:r>
          </a:p>
          <a:p>
            <a:r>
              <a:rPr lang="ru-RU" sz="1400" dirty="0"/>
              <a:t>Мы по дороге мчимся, мчимся</a:t>
            </a:r>
          </a:p>
          <a:p>
            <a:r>
              <a:rPr lang="ru-RU" sz="1400" dirty="0"/>
              <a:t>На </a:t>
            </a:r>
            <a:r>
              <a:rPr lang="ru-RU" sz="1400" dirty="0" err="1"/>
              <a:t>велике</a:t>
            </a:r>
            <a:r>
              <a:rPr lang="ru-RU" sz="1400" dirty="0"/>
              <a:t> своем, как птица!</a:t>
            </a:r>
          </a:p>
        </p:txBody>
      </p:sp>
      <p:pic>
        <p:nvPicPr>
          <p:cNvPr id="7" name="Picture 6" descr="P10001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" y="2974661"/>
            <a:ext cx="2208043" cy="1656184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P10002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84513"/>
            <a:ext cx="2160761" cy="1823350"/>
          </a:xfrm>
          <a:prstGeom prst="rect">
            <a:avLst/>
          </a:prstGeom>
          <a:noFill/>
          <a:ln w="57150" cmpd="thickThin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2060849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dirty="0"/>
              <a:t>Мчусь я на 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      велосипеде,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Обогнать я всех 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                 хочу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 И неистово  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              педали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Я кручу, кручу, 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            кручу 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69311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фото 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1" y="1005826"/>
            <a:ext cx="2410286" cy="1619533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7" name="WordArt 19" descr="Частый вертикальный"/>
          <p:cNvSpPr>
            <a:spLocks noChangeArrowheads="1" noChangeShapeType="1" noTextEdit="1"/>
          </p:cNvSpPr>
          <p:nvPr/>
        </p:nvSpPr>
        <p:spPr bwMode="auto">
          <a:xfrm rot="-150964">
            <a:off x="476055" y="348143"/>
            <a:ext cx="5125461" cy="437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3542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зимние забавы на коньках</a:t>
            </a:r>
          </a:p>
        </p:txBody>
      </p:sp>
      <p:pic>
        <p:nvPicPr>
          <p:cNvPr id="4" name="Picture 4" descr="фото 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09" y="1005825"/>
            <a:ext cx="2160240" cy="1699619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фото 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24066"/>
            <a:ext cx="2134535" cy="1601293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531" y="2718036"/>
            <a:ext cx="6352469" cy="7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Праздник ловкости и силы,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                                           Голосов ребячьих звон.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    Сколько страсти, сколько пыла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                                                  Всем нам обещает он!</a:t>
            </a:r>
            <a:endParaRPr lang="ru-RU" sz="1400" dirty="0"/>
          </a:p>
        </p:txBody>
      </p:sp>
      <p:pic>
        <p:nvPicPr>
          <p:cNvPr id="7" name="Picture 4" descr="DSCN13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" y="3356993"/>
            <a:ext cx="1919979" cy="1440160"/>
          </a:xfrm>
          <a:prstGeom prst="rect">
            <a:avLst/>
          </a:prstGeom>
          <a:noFill/>
          <a:ln w="57150" cmpd="thinThick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N13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86" y="3558838"/>
            <a:ext cx="2051845" cy="1539082"/>
          </a:xfrm>
          <a:prstGeom prst="rect">
            <a:avLst/>
          </a:prstGeom>
          <a:noFill/>
          <a:ln w="76200" cmpd="tri">
            <a:solidFill>
              <a:srgbClr val="FF99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G_162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" b="19715"/>
          <a:stretch/>
        </p:blipFill>
        <p:spPr>
          <a:xfrm>
            <a:off x="4692005" y="2625359"/>
            <a:ext cx="2010545" cy="1281667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923" y="5097919"/>
            <a:ext cx="6389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Работай ногами и головой.</a:t>
            </a:r>
          </a:p>
          <a:p>
            <a:r>
              <a:rPr lang="ru-RU" sz="1400" dirty="0"/>
              <a:t>Больше движений, больше крутого,</a:t>
            </a:r>
          </a:p>
          <a:p>
            <a:r>
              <a:rPr lang="ru-RU" sz="1400" dirty="0"/>
              <a:t>И не стесняйся, все будет клёво!</a:t>
            </a:r>
          </a:p>
        </p:txBody>
      </p:sp>
      <p:pic>
        <p:nvPicPr>
          <p:cNvPr id="11" name="Picture 9" descr="DSCN1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5" y="4077073"/>
            <a:ext cx="2010545" cy="1263277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5467251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dirty="0"/>
              <a:t>В хоккей </a:t>
            </a:r>
            <a:r>
              <a:rPr lang="ru-RU" sz="1400" dirty="0" smtClean="0"/>
              <a:t>играют настоящие мужчины!</a:t>
            </a:r>
          </a:p>
          <a:p>
            <a:pPr>
              <a:buFont typeface="Wingdings" pitchFamily="2" charset="2"/>
              <a:buNone/>
            </a:pPr>
            <a:r>
              <a:rPr lang="ru-RU" sz="1400" dirty="0" smtClean="0"/>
              <a:t>Трус не играет в </a:t>
            </a:r>
            <a:r>
              <a:rPr lang="ru-RU" sz="1400" dirty="0"/>
              <a:t>хоккей!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38445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5" name="Picture 7" descr="P10008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3415"/>
            <a:ext cx="1800200" cy="1350043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 dirty="0"/>
              <a:t>Осень нам несет веселье,</a:t>
            </a:r>
          </a:p>
          <a:p>
            <a:pPr>
              <a:buFont typeface="Wingdings" pitchFamily="2" charset="2"/>
              <a:buNone/>
            </a:pPr>
            <a:r>
              <a:rPr lang="ru-RU" sz="1600" dirty="0" err="1"/>
              <a:t>Турслет</a:t>
            </a:r>
            <a:r>
              <a:rPr lang="ru-RU" sz="1600" dirty="0"/>
              <a:t> мы ждем все с нетерпеньем!</a:t>
            </a:r>
            <a:endParaRPr lang="ru-RU" sz="1600" dirty="0"/>
          </a:p>
        </p:txBody>
      </p:sp>
      <p:pic>
        <p:nvPicPr>
          <p:cNvPr id="6" name="Picture 7" descr="P10008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77320"/>
            <a:ext cx="1944216" cy="1458327"/>
          </a:xfrm>
          <a:prstGeom prst="rect">
            <a:avLst/>
          </a:prstGeom>
          <a:noFill/>
          <a:ln w="57150" cmpd="thickThin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10009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100"/>
            <a:ext cx="1972800" cy="147960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10008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016224" cy="1512356"/>
          </a:xfrm>
          <a:prstGeom prst="rect">
            <a:avLst/>
          </a:prstGeom>
          <a:noFill/>
          <a:ln w="57150" cmpd="thickThin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10008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26511"/>
            <a:ext cx="2015519" cy="1512356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8927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dirty="0"/>
              <a:t>Переправа, переправа</a:t>
            </a:r>
          </a:p>
          <a:p>
            <a:pPr>
              <a:buFont typeface="Wingdings" pitchFamily="2" charset="2"/>
              <a:buNone/>
            </a:pPr>
            <a:r>
              <a:rPr lang="ru-RU" sz="1400" dirty="0"/>
              <a:t>Берег левый, берег </a:t>
            </a:r>
            <a:r>
              <a:rPr lang="ru-RU" sz="1400" dirty="0" smtClean="0"/>
              <a:t>правый.</a:t>
            </a:r>
            <a:endParaRPr lang="ru-RU" sz="1400" dirty="0"/>
          </a:p>
          <a:p>
            <a:pPr>
              <a:buFont typeface="Wingdings" pitchFamily="2" charset="2"/>
              <a:buNone/>
            </a:pPr>
            <a:r>
              <a:rPr lang="ru-RU" sz="1400" dirty="0"/>
              <a:t>Как фортуна повернет, может кто и не дойдет…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026138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299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Ручной  мяч</vt:lpstr>
      <vt:lpstr>Легкоатлетический     кросс</vt:lpstr>
      <vt:lpstr>Велокросс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8</cp:revision>
  <dcterms:modified xsi:type="dcterms:W3CDTF">2013-12-06T03:37:32Z</dcterms:modified>
</cp:coreProperties>
</file>