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293" r:id="rId4"/>
    <p:sldId id="266" r:id="rId5"/>
    <p:sldId id="316" r:id="rId6"/>
    <p:sldId id="317" r:id="rId7"/>
    <p:sldId id="311" r:id="rId8"/>
    <p:sldId id="304" r:id="rId9"/>
    <p:sldId id="305" r:id="rId10"/>
    <p:sldId id="318" r:id="rId11"/>
    <p:sldId id="306" r:id="rId12"/>
    <p:sldId id="319" r:id="rId13"/>
    <p:sldId id="307" r:id="rId14"/>
    <p:sldId id="320" r:id="rId15"/>
    <p:sldId id="31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74BE39-A5F3-467D-A8A5-9649E25BD62F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6F5888-D414-4040-9620-8ED39BCEDB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ivir80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064896" cy="1793167"/>
          </a:xfrm>
        </p:spPr>
        <p:txBody>
          <a:bodyPr/>
          <a:lstStyle/>
          <a:p>
            <a:r>
              <a:rPr lang="ru-RU" sz="4800" dirty="0" err="1" smtClean="0"/>
              <a:t>Цветотипы</a:t>
            </a:r>
            <a:r>
              <a:rPr lang="ru-RU" sz="4800" dirty="0" smtClean="0"/>
              <a:t> внешности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944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0799" y="1196752"/>
            <a:ext cx="8876041" cy="50588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/>
              <a:t>Высокая контрастность</a:t>
            </a:r>
          </a:p>
          <a:p>
            <a:pPr marL="45720" indent="0" algn="ctr">
              <a:buNone/>
            </a:pPr>
            <a:endParaRPr lang="ru-RU" sz="2000" b="1" u="sng" dirty="0"/>
          </a:p>
          <a:p>
            <a:pPr marL="45720" indent="0" algn="ctr">
              <a:buNone/>
            </a:pPr>
            <a:endParaRPr lang="ru-RU" sz="2000" b="1" u="sng" dirty="0" smtClean="0"/>
          </a:p>
          <a:p>
            <a:pPr marL="45720" indent="0">
              <a:buNone/>
            </a:pPr>
            <a:r>
              <a:rPr lang="ru-RU" sz="2000" b="1" dirty="0" smtClean="0"/>
              <a:t>              Теплые                                                      Холодные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197038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9" y="2896330"/>
            <a:ext cx="3986634" cy="26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0799" y="1196752"/>
            <a:ext cx="8876041" cy="50588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/>
              <a:t>Средняя контрастность</a:t>
            </a:r>
          </a:p>
          <a:p>
            <a:pPr marL="45720" indent="0" algn="ctr">
              <a:buNone/>
            </a:pPr>
            <a:endParaRPr lang="ru-RU" sz="2000" b="1" u="sng" dirty="0" smtClean="0"/>
          </a:p>
        </p:txBody>
      </p:sp>
      <p:pic>
        <p:nvPicPr>
          <p:cNvPr id="2055" name="Picture 7" descr="C:\Users\SivirinaOS\Pictures\девушки модели для рис\Лица\modnie-strizhki-20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952328" cy="44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ivirinaOS\Pictures\девушки модели для рис\Лица\modnie-strizhki-2014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2264"/>
            <a:ext cx="2952328" cy="443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0799" y="1196752"/>
            <a:ext cx="8876041" cy="50588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/>
              <a:t>Средняя контрастность</a:t>
            </a:r>
          </a:p>
          <a:p>
            <a:pPr marL="45720" indent="0" algn="ctr">
              <a:buNone/>
            </a:pPr>
            <a:endParaRPr lang="ru-RU" sz="2000" b="1" u="sng" dirty="0" smtClean="0"/>
          </a:p>
          <a:p>
            <a:pPr marL="45720" indent="0">
              <a:buNone/>
            </a:pPr>
            <a:r>
              <a:rPr lang="ru-RU" sz="2000" b="1" dirty="0" smtClean="0"/>
              <a:t>              Теплые                                                      Холодные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9" y="2780928"/>
            <a:ext cx="4176464" cy="2654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74" y="2757427"/>
            <a:ext cx="4427820" cy="28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0799" y="1196752"/>
            <a:ext cx="8876041" cy="50588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/>
              <a:t>Низкая контрастность</a:t>
            </a:r>
          </a:p>
          <a:p>
            <a:pPr marL="45720" indent="0" algn="ctr">
              <a:buNone/>
            </a:pPr>
            <a:endParaRPr lang="ru-RU" sz="2000" b="1" u="sng" dirty="0" smtClean="0"/>
          </a:p>
        </p:txBody>
      </p:sp>
      <p:pic>
        <p:nvPicPr>
          <p:cNvPr id="3075" name="Picture 3" descr="C:\Users\SivirinaOS\Desktop\Мастер класс\Мои\Цветотипы внешности\фото\0014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0" y="2006588"/>
            <a:ext cx="283231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ivirinaOS\Desktop\Мастер класс\Мои\Цветотипы внешности\фото\0018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6588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0799" y="1196752"/>
            <a:ext cx="8876041" cy="50588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/>
              <a:t>Низкая контрастность</a:t>
            </a:r>
          </a:p>
          <a:p>
            <a:pPr marL="45720" indent="0" algn="ctr">
              <a:buNone/>
            </a:pPr>
            <a:endParaRPr lang="ru-RU" sz="2000" b="1" u="sng" dirty="0" smtClean="0"/>
          </a:p>
          <a:p>
            <a:pPr marL="45720" indent="0">
              <a:buNone/>
            </a:pPr>
            <a:r>
              <a:rPr lang="ru-RU" sz="2000" b="1" dirty="0" smtClean="0"/>
              <a:t>              Теплые                                                      Холодные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4358538" cy="2699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245916" cy="26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Занятие провела стилист-имиджмейкер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Сивирина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Ольга 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т. 89022710990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hlinkClick r:id="rId2"/>
              </a:rPr>
              <a:t>sivir80@yandex.ru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96752"/>
            <a:ext cx="7920880" cy="50588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u="sng" dirty="0" err="1" smtClean="0"/>
              <a:t>Цветотип</a:t>
            </a:r>
            <a:r>
              <a:rPr lang="ru-RU" sz="2400" b="1" u="sng" dirty="0" smtClean="0"/>
              <a:t> внешности </a:t>
            </a:r>
            <a:r>
              <a:rPr lang="ru-RU" sz="2400" dirty="0" smtClean="0"/>
              <a:t>– это природный колорит человека. Сочетание цвета глаз, кожи и волос.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40" name="Picture 16" descr="C:\Users\SivirinaOS\Desktop\Мастер класс\Мои\фот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93" y="2132856"/>
            <a:ext cx="6006430" cy="4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7120880" cy="48428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Для того, чтобы определить </a:t>
            </a:r>
            <a:r>
              <a:rPr lang="ru-RU" sz="3200" dirty="0" err="1" smtClean="0"/>
              <a:t>цветотип</a:t>
            </a:r>
            <a:r>
              <a:rPr lang="ru-RU" sz="3200" dirty="0" smtClean="0"/>
              <a:t>, нужно </a:t>
            </a:r>
            <a:r>
              <a:rPr lang="ru-RU" sz="3200" dirty="0" smtClean="0"/>
              <a:t>знать: </a:t>
            </a:r>
          </a:p>
          <a:p>
            <a:pPr marL="560070" indent="-514350">
              <a:buAutoNum type="arabicPeriod"/>
            </a:pPr>
            <a:r>
              <a:rPr lang="ru-RU" sz="3200" dirty="0" smtClean="0"/>
              <a:t>температуру </a:t>
            </a:r>
            <a:r>
              <a:rPr lang="ru-RU" sz="3200" dirty="0" smtClean="0"/>
              <a:t>своих природных </a:t>
            </a:r>
            <a:r>
              <a:rPr lang="ru-RU" sz="3200" dirty="0" smtClean="0"/>
              <a:t>красок.</a:t>
            </a:r>
          </a:p>
          <a:p>
            <a:pPr marL="560070" indent="-514350">
              <a:buAutoNum type="arabicPeriod"/>
            </a:pPr>
            <a:r>
              <a:rPr lang="ru-RU" sz="3200" dirty="0" smtClean="0"/>
              <a:t>контрастность </a:t>
            </a:r>
            <a:r>
              <a:rPr lang="ru-RU" sz="3200" dirty="0" smtClean="0"/>
              <a:t>своей внешности т.е. яркость.</a:t>
            </a:r>
          </a:p>
          <a:p>
            <a:pPr marL="45720" indent="0">
              <a:buNone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52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7120880" cy="484287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b="1" dirty="0" smtClean="0"/>
              <a:t>Как определить температуру своих природных красок</a:t>
            </a:r>
          </a:p>
          <a:p>
            <a:pPr marL="45720" indent="0">
              <a:buNone/>
            </a:pPr>
            <a:r>
              <a:rPr lang="ru-RU" sz="2000" b="1" dirty="0" smtClean="0"/>
              <a:t>Если</a:t>
            </a:r>
          </a:p>
          <a:p>
            <a:r>
              <a:rPr lang="ru-RU" sz="2000" b="1" dirty="0" smtClean="0"/>
              <a:t> кожа -</a:t>
            </a:r>
            <a:r>
              <a:rPr lang="ru-RU" sz="2000" dirty="0" smtClean="0"/>
              <a:t> с голубоватой или серой подсветкой, загорая становится бронзовой или красноватой, веснушки в основном отсутствуют, если же они есть, то скорее серо-коричневы и не яркие, т.е.  желтый пигмент практически отсутствует, румянец нежно розовый.</a:t>
            </a:r>
          </a:p>
          <a:p>
            <a:pPr marL="45720" indent="0">
              <a:buNone/>
            </a:pPr>
            <a:r>
              <a:rPr lang="ru-RU" sz="2000" dirty="0" smtClean="0"/>
              <a:t>тогда вы относитесь к холодному </a:t>
            </a:r>
            <a:r>
              <a:rPr lang="ru-RU" sz="2000" dirty="0" err="1" smtClean="0"/>
              <a:t>цветотипу</a:t>
            </a:r>
            <a:r>
              <a:rPr lang="ru-RU" sz="2000" dirty="0" smtClean="0"/>
              <a:t>.</a:t>
            </a:r>
          </a:p>
          <a:p>
            <a:pPr marL="45720" indent="0">
              <a:buNone/>
            </a:pPr>
            <a:r>
              <a:rPr lang="ru-RU" sz="2000" b="1" dirty="0" smtClean="0"/>
              <a:t>Если </a:t>
            </a:r>
            <a:endParaRPr lang="ru-RU" sz="2000" b="1" dirty="0"/>
          </a:p>
          <a:p>
            <a:r>
              <a:rPr lang="ru-RU" sz="2000" b="1" dirty="0" smtClean="0"/>
              <a:t>Кожа – </a:t>
            </a:r>
            <a:r>
              <a:rPr lang="ru-RU" sz="2000" dirty="0" smtClean="0"/>
              <a:t>с желтоватым отливом, загорая становиться оливковой или золотисто-коричневой. Но может быть очень светлой, с золотистыми веснушками, а румянец скорее золотисто-розовый.</a:t>
            </a:r>
          </a:p>
          <a:p>
            <a:pPr marL="45720" indent="0">
              <a:buNone/>
            </a:pPr>
            <a:r>
              <a:rPr lang="ru-RU" sz="2000" dirty="0" smtClean="0"/>
              <a:t>тогда вы относитесь к теплому </a:t>
            </a:r>
            <a:r>
              <a:rPr lang="ru-RU" sz="2000" dirty="0" err="1" smtClean="0"/>
              <a:t>цветотипу</a:t>
            </a:r>
            <a:r>
              <a:rPr lang="ru-RU" sz="2000" dirty="0" smtClean="0"/>
              <a:t>.</a:t>
            </a:r>
          </a:p>
          <a:p>
            <a:endParaRPr lang="ru-RU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39848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br>
              <a:rPr lang="ru-RU" sz="3200" dirty="0" smtClean="0"/>
            </a:br>
            <a:r>
              <a:rPr lang="ru-RU" sz="3200" dirty="0" smtClean="0"/>
              <a:t>Холодные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5656"/>
            <a:ext cx="3312368" cy="50339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4" y="1449549"/>
            <a:ext cx="3023930" cy="50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br>
              <a:rPr lang="ru-RU" sz="3200" dirty="0" smtClean="0"/>
            </a:br>
            <a:r>
              <a:rPr lang="ru-RU" sz="3200" dirty="0" smtClean="0"/>
              <a:t>Теплые 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7" y="1682580"/>
            <a:ext cx="3384376" cy="4780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7"/>
            <a:ext cx="33147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7120880" cy="52029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Как определить температуру цвета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204865"/>
            <a:ext cx="2317048" cy="40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704856" cy="491488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2800" b="1" dirty="0" smtClean="0"/>
              <a:t>Контрастность</a:t>
            </a:r>
            <a:r>
              <a:rPr lang="ru-RU" sz="2800" dirty="0" smtClean="0"/>
              <a:t>  </a:t>
            </a: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Контрастность </a:t>
            </a:r>
            <a:r>
              <a:rPr lang="ru-RU" sz="2800" dirty="0" smtClean="0"/>
              <a:t>бывает:</a:t>
            </a:r>
          </a:p>
          <a:p>
            <a:pPr>
              <a:buFontTx/>
              <a:buChar char="-"/>
            </a:pPr>
            <a:r>
              <a:rPr lang="ru-RU" sz="2800" dirty="0" smtClean="0"/>
              <a:t>высокая;</a:t>
            </a:r>
          </a:p>
          <a:p>
            <a:pPr>
              <a:buFontTx/>
              <a:buChar char="-"/>
            </a:pPr>
            <a:r>
              <a:rPr lang="ru-RU" sz="2800" dirty="0" smtClean="0"/>
              <a:t> средняя;</a:t>
            </a:r>
          </a:p>
          <a:p>
            <a:pPr>
              <a:buFontTx/>
              <a:buChar char="-"/>
            </a:pPr>
            <a:r>
              <a:rPr lang="ru-RU" sz="2800" dirty="0" smtClean="0"/>
              <a:t> низкая.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Чем выше контрастность, тем ярче образ, тем более яркие и чистые цвета вы можете носить.</a:t>
            </a:r>
          </a:p>
          <a:p>
            <a:pPr marL="45720" indent="0">
              <a:buNone/>
            </a:pPr>
            <a:r>
              <a:rPr lang="ru-RU" sz="2800" dirty="0" smtClean="0"/>
              <a:t>Чем менее яркие цвета вам дала природа, тем более нежные и припыленные оттенки следует выбирать в одежде.</a:t>
            </a:r>
          </a:p>
          <a:p>
            <a:pPr marL="4572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594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Цветотипы</a:t>
            </a:r>
            <a:r>
              <a:rPr lang="ru-RU" sz="3200" dirty="0" smtClean="0"/>
              <a:t> внешности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0799" y="1196752"/>
            <a:ext cx="8876041" cy="50588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/>
              <a:t>Высокая контрастность</a:t>
            </a:r>
          </a:p>
          <a:p>
            <a:pPr marL="45720" indent="0" algn="ctr">
              <a:buNone/>
            </a:pPr>
            <a:endParaRPr lang="ru-RU" sz="2000" b="1" u="sng" dirty="0" smtClean="0"/>
          </a:p>
        </p:txBody>
      </p:sp>
      <p:pic>
        <p:nvPicPr>
          <p:cNvPr id="1026" name="Picture 2" descr="C:\Users\SivirinaOS\Desktop\Мастер класс\Мои\Цветотипы внешности\фото\501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8021"/>
            <a:ext cx="2733278" cy="41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virinaOS\Pictures\девушки модели для рис\Лица\63e6d60eca21b3642387f57fb3771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8020"/>
            <a:ext cx="2744255" cy="41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861</TotalTime>
  <Words>245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Georgia</vt:lpstr>
      <vt:lpstr>Trebuchet MS</vt:lpstr>
      <vt:lpstr>Воздушный поток</vt:lpstr>
      <vt:lpstr>Цветотипы внешности</vt:lpstr>
      <vt:lpstr>Цветотипы внешности</vt:lpstr>
      <vt:lpstr>Цветотипы внешности</vt:lpstr>
      <vt:lpstr>Цветотипы внешности</vt:lpstr>
      <vt:lpstr>Цветотипы внешности Холодные </vt:lpstr>
      <vt:lpstr>Цветотипы внешности Теплые </vt:lpstr>
      <vt:lpstr>Цветотипы внешности</vt:lpstr>
      <vt:lpstr>Цветотипы внешности</vt:lpstr>
      <vt:lpstr>Цветотипы внешности</vt:lpstr>
      <vt:lpstr>Цветотипы внешности</vt:lpstr>
      <vt:lpstr>Цветотипы внешности</vt:lpstr>
      <vt:lpstr>Цветотипы внешности</vt:lpstr>
      <vt:lpstr>Цветотипы внешности</vt:lpstr>
      <vt:lpstr>Цветотипы внешности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Цветотипы внешности</dc:title>
  <dc:creator>USER</dc:creator>
  <cp:lastModifiedBy>Olga</cp:lastModifiedBy>
  <cp:revision>115</cp:revision>
  <dcterms:created xsi:type="dcterms:W3CDTF">2014-01-31T13:57:34Z</dcterms:created>
  <dcterms:modified xsi:type="dcterms:W3CDTF">2015-03-11T10:06:38Z</dcterms:modified>
</cp:coreProperties>
</file>