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56" r:id="rId4"/>
    <p:sldId id="265" r:id="rId5"/>
    <p:sldId id="258" r:id="rId6"/>
    <p:sldId id="266" r:id="rId7"/>
    <p:sldId id="259" r:id="rId8"/>
    <p:sldId id="267" r:id="rId9"/>
    <p:sldId id="260" r:id="rId10"/>
    <p:sldId id="268" r:id="rId11"/>
    <p:sldId id="261" r:id="rId12"/>
    <p:sldId id="269" r:id="rId13"/>
    <p:sldId id="262" r:id="rId14"/>
    <p:sldId id="270" r:id="rId15"/>
    <p:sldId id="263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AEE96-3998-42FF-86FA-5A4FC7C1A049}" type="datetimeFigureOut">
              <a:rPr lang="ru-RU" smtClean="0"/>
              <a:t>30.10.2012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DBBF-BF81-4C13-BA2C-EAC129374A0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5827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AEE96-3998-42FF-86FA-5A4FC7C1A049}" type="datetimeFigureOut">
              <a:rPr lang="ru-RU" smtClean="0"/>
              <a:t>30.10.2012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DBBF-BF81-4C13-BA2C-EAC129374A0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0340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AEE96-3998-42FF-86FA-5A4FC7C1A049}" type="datetimeFigureOut">
              <a:rPr lang="ru-RU" smtClean="0"/>
              <a:t>30.10.2012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DBBF-BF81-4C13-BA2C-EAC129374A0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664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AEE96-3998-42FF-86FA-5A4FC7C1A049}" type="datetimeFigureOut">
              <a:rPr lang="ru-RU" smtClean="0"/>
              <a:t>30.10.2012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DBBF-BF81-4C13-BA2C-EAC129374A0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7282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AEE96-3998-42FF-86FA-5A4FC7C1A049}" type="datetimeFigureOut">
              <a:rPr lang="ru-RU" smtClean="0"/>
              <a:t>30.10.2012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DBBF-BF81-4C13-BA2C-EAC129374A0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5407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AEE96-3998-42FF-86FA-5A4FC7C1A049}" type="datetimeFigureOut">
              <a:rPr lang="ru-RU" smtClean="0"/>
              <a:t>30.10.2012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DBBF-BF81-4C13-BA2C-EAC129374A0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573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AEE96-3998-42FF-86FA-5A4FC7C1A049}" type="datetimeFigureOut">
              <a:rPr lang="ru-RU" smtClean="0"/>
              <a:t>30.10.2012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DBBF-BF81-4C13-BA2C-EAC129374A0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0325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AEE96-3998-42FF-86FA-5A4FC7C1A049}" type="datetimeFigureOut">
              <a:rPr lang="ru-RU" smtClean="0"/>
              <a:t>30.10.2012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DBBF-BF81-4C13-BA2C-EAC129374A0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679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AEE96-3998-42FF-86FA-5A4FC7C1A049}" type="datetimeFigureOut">
              <a:rPr lang="ru-RU" smtClean="0"/>
              <a:t>30.10.2012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DBBF-BF81-4C13-BA2C-EAC129374A0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5465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AEE96-3998-42FF-86FA-5A4FC7C1A049}" type="datetimeFigureOut">
              <a:rPr lang="ru-RU" smtClean="0"/>
              <a:t>30.10.2012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DBBF-BF81-4C13-BA2C-EAC129374A0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6632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AEE96-3998-42FF-86FA-5A4FC7C1A049}" type="datetimeFigureOut">
              <a:rPr lang="ru-RU" smtClean="0"/>
              <a:t>30.10.2012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DBBF-BF81-4C13-BA2C-EAC129374A0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0614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AEE96-3998-42FF-86FA-5A4FC7C1A049}" type="datetimeFigureOut">
              <a:rPr lang="ru-RU" smtClean="0"/>
              <a:t>30.10.2012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2DBBF-BF81-4C13-BA2C-EAC129374A0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0654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11500" b="1" dirty="0" smtClean="0">
                <a:solidFill>
                  <a:srgbClr val="FF0000"/>
                </a:solidFill>
              </a:rPr>
              <a:t>РУССКАЯ МАТРЁШКА</a:t>
            </a:r>
            <a:endParaRPr lang="ru-RU" sz="115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http://russian-exotica.narod.ru/images/box-matresh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444" y="77787"/>
            <a:ext cx="8489012" cy="6659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097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Изготовить свою </a:t>
            </a:r>
            <a:r>
              <a:rPr lang="ru-RU" dirty="0" err="1"/>
              <a:t>небывалинку</a:t>
            </a:r>
            <a:r>
              <a:rPr lang="ru-RU" dirty="0"/>
              <a:t> он заказал лучшему токарю Сергиево-Посадских мастерских В. </a:t>
            </a:r>
            <a:r>
              <a:rPr lang="ru-RU" dirty="0" err="1"/>
              <a:t>Звездочкину</a:t>
            </a:r>
            <a:r>
              <a:rPr lang="ru-RU" dirty="0"/>
              <a:t>. Первую матрёшку хранит ныне Музей игрушки в Сергиевом Посаде. Раскрашенная гуашью, выглядит она не очень-то празднично.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889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http://img0.liveinternet.ru/images/attach/c/2/70/389/70389872_2a8196326b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267" y="260648"/>
            <a:ext cx="8561197" cy="6416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195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Вот мы все матрёшка да матрёшка… Но ведь у этой куклы и названия-то не было. А когда токарь её сделал, а художник раскрасил, то и название пришло само собой – Матрёна. Ещё говорят, на абрамцевских вечерах чай подавала прислуга с таким именем. Переберите хоть тысячу имён – и ни одно лучше к этой деревянной кукле не подойдет» .</a:t>
            </a:r>
          </a:p>
        </p:txBody>
      </p:sp>
    </p:spTree>
    <p:extLst>
      <p:ext uri="{BB962C8B-B14F-4D97-AF65-F5344CB8AC3E}">
        <p14:creationId xmlns:p14="http://schemas.microsoft.com/office/powerpoint/2010/main" val="248270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http://www.budgetplaces.com/content/img/dest/polaroid_r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30098"/>
            <a:ext cx="7128792" cy="5755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178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Почему оригинальную деревянную куклу-игрушку назвали «матрёшкой»? Практически единодушно все исследователи ссылаются на то, что это название происходит от женского имени Матрёна, распространённого в России: «Имя Матрёна произошло от латинского </a:t>
            </a:r>
            <a:r>
              <a:rPr lang="ru-RU" dirty="0" err="1" smtClean="0"/>
              <a:t>Matrona</a:t>
            </a:r>
            <a:r>
              <a:rPr lang="ru-RU" dirty="0" smtClean="0"/>
              <a:t>, что означает «знатная женщина», </a:t>
            </a:r>
            <a:r>
              <a:rPr lang="ru-RU" dirty="0" err="1" smtClean="0"/>
              <a:t>по-церковному</a:t>
            </a:r>
            <a:r>
              <a:rPr lang="ru-RU" dirty="0" smtClean="0"/>
              <a:t> писалось Матрона,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323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AutoShape 2" descr="http://www.ljplus.ru/img4/g/e/get_voice/750px-matroshka.jpg"/>
          <p:cNvSpPr>
            <a:spLocks noChangeAspect="1" noChangeArrowheads="1"/>
          </p:cNvSpPr>
          <p:nvPr/>
        </p:nvSpPr>
        <p:spPr bwMode="auto">
          <a:xfrm>
            <a:off x="155575" y="-1546225"/>
            <a:ext cx="7323414" cy="4975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9222" name="Picture 6" descr="http://sellday.ru/upload/normal/moskva-russkie_matreshki_3677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237" y="260647"/>
            <a:ext cx="8499227" cy="6472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485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Вам ничего это не напоминает? Матрёшка – она же «мать», которая символизирует собой, по сути, СЕМЬЮ, да ещё состоящую из разного количества фигурок, которые символизируют детей разного возраста. Вот и выходит, что не так проста русская матрёшка – эта составная часть нашей жизни.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709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2656"/>
            <a:ext cx="8412099" cy="5472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16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://souvenirgallery.ru/file/souvenirgallery_/a77b977a2c4feabe7bed09cbf5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73024"/>
            <a:ext cx="9042778" cy="6596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589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/>
              <a:t>Ещё одна версия </a:t>
            </a:r>
            <a:r>
              <a:rPr lang="ru-RU" dirty="0"/>
              <a:t>появления будущей матрёшки в России – якобы первым вырезал подобную игрушку некий русский православный монах, побывавший в Японии и скопировавший составную игрушку с японской. 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1989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http://img-fotki.yandex.ru/get/6114/11817849.681/0_82d6f_cf7cc30d_X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188640"/>
            <a:ext cx="8664898" cy="6494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369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/>
              <a:t>Версия третья</a:t>
            </a:r>
            <a:r>
              <a:rPr lang="ru-RU" dirty="0"/>
              <a:t> – японскую фигурку будто бы привезли с острова Хонсю в 1890 году в подмосковную усадьбу Мамонтовых в Абрамцево. «Японская игрушка была с секретом: в старичке </a:t>
            </a:r>
            <a:r>
              <a:rPr lang="ru-RU" dirty="0" err="1"/>
              <a:t>Фукуруму</a:t>
            </a:r>
            <a:r>
              <a:rPr lang="ru-RU" dirty="0"/>
              <a:t> пряталась вся его семья. В одну из сред, когда в усадьбу наезжала художественная элита, хозяйка показала всем забавную фигурку. </a:t>
            </a:r>
          </a:p>
        </p:txBody>
      </p:sp>
    </p:spTree>
    <p:extLst>
      <p:ext uri="{BB962C8B-B14F-4D97-AF65-F5344CB8AC3E}">
        <p14:creationId xmlns:p14="http://schemas.microsoft.com/office/powerpoint/2010/main" val="414819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 descr="http://www.pseudology.org/cad_obzor/Images/matreshka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028" y="332656"/>
            <a:ext cx="8952752" cy="590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3578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Разъёмная игрушка заинтересовала художника Сергея Малютина, и он решил сделать нечто подобное. Японское божество он, конечно, повторять не стал, сделал эскиз круглолицей крестьянской барышни в цветастом платочке. А чтобы она выглядела поделовитее, пририсовал ей в руку чёрного петуха. Следующая барышня была с серпом в руке. Еще одна – с караваем хлеба. Как же сестричкам без братца – и он появился в расписной рубахе. Целое семейство, дружное и трудолюбивое.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938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http://img0.liveinternet.ru/images/attach/c/1/50/827/50827225_2603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79534"/>
            <a:ext cx="8800284" cy="6301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02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364</Words>
  <Application>Microsoft Office PowerPoint</Application>
  <PresentationFormat>Экран (4:3)</PresentationFormat>
  <Paragraphs>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РУССКАЯ МАТРЁШКА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РУССКАЯ МАТРЁШКА</dc:title>
  <dc:creator>user</dc:creator>
  <cp:lastModifiedBy>user</cp:lastModifiedBy>
  <cp:revision>3</cp:revision>
  <dcterms:created xsi:type="dcterms:W3CDTF">2012-10-30T06:33:30Z</dcterms:created>
  <dcterms:modified xsi:type="dcterms:W3CDTF">2012-10-30T09:01:07Z</dcterms:modified>
</cp:coreProperties>
</file>