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8" r:id="rId4"/>
    <p:sldId id="257" r:id="rId5"/>
    <p:sldId id="262" r:id="rId6"/>
    <p:sldId id="260" r:id="rId7"/>
    <p:sldId id="263" r:id="rId8"/>
    <p:sldId id="264" r:id="rId9"/>
    <p:sldId id="265" r:id="rId10"/>
    <p:sldId id="261" r:id="rId11"/>
    <p:sldId id="277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73" r:id="rId20"/>
    <p:sldId id="274" r:id="rId21"/>
    <p:sldId id="25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B6F569C-949C-46CA-A609-658CAAC51B0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B9AAFBD-E614-4FD8-B09A-BA678E439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F569C-949C-46CA-A609-658CAAC51B0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AAFBD-E614-4FD8-B09A-BA678E439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F569C-949C-46CA-A609-658CAAC51B0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AAFBD-E614-4FD8-B09A-BA678E439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F569C-949C-46CA-A609-658CAAC51B0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AAFBD-E614-4FD8-B09A-BA678E439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B6F569C-949C-46CA-A609-658CAAC51B0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B9AAFBD-E614-4FD8-B09A-BA678E439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F569C-949C-46CA-A609-658CAAC51B0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B9AAFBD-E614-4FD8-B09A-BA678E439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F569C-949C-46CA-A609-658CAAC51B0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B9AAFBD-E614-4FD8-B09A-BA678E439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F569C-949C-46CA-A609-658CAAC51B0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AAFBD-E614-4FD8-B09A-BA678E439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F569C-949C-46CA-A609-658CAAC51B0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AAFBD-E614-4FD8-B09A-BA678E439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B6F569C-949C-46CA-A609-658CAAC51B0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B9AAFBD-E614-4FD8-B09A-BA678E439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B6F569C-949C-46CA-A609-658CAAC51B0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B9AAFBD-E614-4FD8-B09A-BA678E439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B6F569C-949C-46CA-A609-658CAAC51B0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B9AAFBD-E614-4FD8-B09A-BA678E439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&amp;text=%D0%B3%D1%80%D0%B5%D1%86%D0%BA%D0%B8%D0%B5%20%D0%BE%D1%80%D0%B5%D1%85%D0%B8%20%20%D0%B0%D0%BD%D0%B8%D0%BC%D0%B0%D1%86%D0%B8%D1%8F&amp;img_url=http://img-fotki.yandex.ru/get/6605/41649292.a6/0_628f3_27fb7f29_XL&amp;pos=40&amp;uinfo=sw-1420-sh-688-fw-1195-fh-482-pd-1&amp;rpt=simage" TargetMode="External"/><Relationship Id="rId3" Type="http://schemas.openxmlformats.org/officeDocument/2006/relationships/image" Target="../media/image2.gif"/><Relationship Id="rId7" Type="http://schemas.openxmlformats.org/officeDocument/2006/relationships/image" Target="../media/image4.gif"/><Relationship Id="rId2" Type="http://schemas.openxmlformats.org/officeDocument/2006/relationships/hyperlink" Target="http://images.yandex.ru/yandsearch?text=%D0%B6%D0%B5%D0%BB%D1%83%D0%B4%D0%B8%20%D0%B0%D0%BD%D0%B8%D0%BC%D0%B0%D1%86%D0%B8%D1%8F&amp;pos=3&amp;uinfo=sw-1420-sh-688-fw-1195-fh-482-pd-1&amp;rpt=simage&amp;img_url=http://file.mobilmusic.ru/ab/1c/ec/710197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yandex.ru/yandsearch?text=%D0%BA%D0%B0%D1%88%D1%82%D0%B0%D0%BD%D1%8B%20%D0%B0%D0%BD%D0%B8%D0%BC%D0%B0%D1%86%D0%B8%D1%8F&amp;pos=0&amp;uinfo=sw-1420-sh-688-fw-1195-fh-482-pd-1&amp;rpt=simage&amp;img_url=http://s10.rimg.info/68901e53c34358f6863e9667b95957bc.gif" TargetMode="External"/><Relationship Id="rId5" Type="http://schemas.openxmlformats.org/officeDocument/2006/relationships/image" Target="../media/image3.gif"/><Relationship Id="rId4" Type="http://schemas.openxmlformats.org/officeDocument/2006/relationships/hyperlink" Target="http://images.yandex.ru/yandsearch?p=1&amp;text=%D0%B3%D1%80%D0%B5%D1%86%D0%BA%D0%B8%D0%B9%20%D0%BE%D1%80%D0%B5%D1%85%20%D0%B0%D0%BD%D0%B8%D0%BC%D0%B0%D1%86%D0%B8%D1%8F&amp;pos=56&amp;uinfo=sw-1420-sh-688-fw-1195-fh-482-pd-1&amp;rpt=simage&amp;img_url=http://mirgif.com/animacija/belochka.gif" TargetMode="Externa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2&amp;text=%D0%BA%D0%B0%D1%88%D1%82%D0%B0%D0%BD&amp;pos=60&amp;uinfo=sw-1420-sh-688-fw-1195-fh-482-pd-1&amp;rpt=simage&amp;img_url=http://www.yaplakal.com/pics/pics_original/8/2/7/1495728.jpg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images.yandex.ru/yandsearch?p=28&amp;text=%D0%BF%D0%BE%D0%B4%D0%B5%D0%BB%D0%BA%D0%B8%20%D0%B8%D0%B7%20%D0%BA%D0%B0%D1%88%D1%82%D0%B0%D0%BD%D0%BE%D0%B2&amp;pos=852&amp;uinfo=sw-1420-sh-688-fw-1195-fh-482-pd-1&amp;rpt=simage&amp;img_url=http://atv.odessa.ua/img.php?ID=2015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A%D0%B0%D1%88%D1%82%D0%B0%D0%BD&amp;pos=17&amp;uinfo=sw-1420-sh-688-fw-1195-fh-482-pd-1&amp;rpt=simage&amp;img_url=http://images.v-teme.com/media/images/albumimages/viewphoto/27813.png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0" Type="http://schemas.openxmlformats.org/officeDocument/2006/relationships/hyperlink" Target="http://images.yandex.ru/yandsearch?p=1&amp;text=%D0%BA%D0%B0%D1%88%D1%82%D0%B0%D0%BD&amp;pos=35&amp;uinfo=sw-1420-sh-688-fw-1195-fh-482-pd-1&amp;rpt=simage&amp;img_url=http://i.sunhome.ru/foto/179/kashtani--thumb.jpg" TargetMode="External"/><Relationship Id="rId4" Type="http://schemas.openxmlformats.org/officeDocument/2006/relationships/hyperlink" Target="http://images.yandex.ru/yandsearch?text=%D0%BA%D0%B0%D1%88%D1%82%D0%B0%D0%BD&amp;pos=3&amp;uinfo=sw-1420-sh-688-fw-1195-fh-482-pd-1&amp;rpt=simage&amp;img_url=http://image.rus.newsru.ua/pict/id/175138_20091208202517.jpg" TargetMode="External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yandex.ru/yandsearch?text=%D0%BF%D0%BE%D0%B4%D0%B5%D0%BB%D0%BA%D0%B8%20%D0%B8%D0%B7%20%D0%BA%D0%B0%D1%88%D1%82%D0%B0%D0%BD%D0%BE%D0%B2&amp;pos=2&amp;uinfo=sw-1420-sh-688-fw-1195-fh-482-pd-1&amp;rpt=simage&amp;img_url=http://static.eva.ru/eva/160001-170000/168874/photoalbum/2978018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yandex.ru/yandsearch?p=3&amp;text=%D0%BF%D0%BE%D0%B4%D0%B5%D0%BB%D0%BA%D0%B8%20%D0%B8%D0%B7%20%D0%BA%D0%B0%D1%88%D1%82%D0%B0%D0%BD%D0%BE%D0%B2&amp;pos=118&amp;uinfo=sw-1420-sh-688-fw-1195-fh-482-pd-1&amp;rpt=simage&amp;img_url=http://www.fun4child.ru/uploads/posts/2012-08/1344601336_1322051805_1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yandex.ru/yandsearch?p=4&amp;text=%D0%BF%D0%BE%D0%B4%D0%B5%D0%BB%D0%BA%D0%B8%20%D0%B8%D0%B7%20%D0%BA%D0%B0%D1%88%D1%82%D0%B0%D0%BD%D0%BE%D0%B2&amp;pos=123&amp;uinfo=sw-1420-sh-688-fw-1195-fh-482-pd-1&amp;rpt=simage&amp;img_url=http://delkipodelki.ru/Iz_Prirodnogo/img/32_Kashtanoviy_Drakon/pa107960-1-drakon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yandex.ru/yandsearch?p=5&amp;text=%D0%BF%D0%BE%D0%B4%D0%B5%D0%BB%D0%BA%D0%B8%20%D0%B8%D0%B7%20%D0%BA%D0%B0%D1%88%D1%82%D0%B0%D0%BD%D0%BE%D0%B2&amp;pos=151&amp;uinfo=sw-1420-sh-688-fw-1195-fh-482-pd-1&amp;rpt=simage&amp;img_url=http://www.matrony.ru/wp-content/uploads/0_35f6d_5538bda4_XL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yandex.ru/yandsearch?p=5&amp;text=%D0%BF%D0%BE%D0%B4%D0%B5%D0%BB%D0%BA%D0%B8%20%D0%B8%D0%B7%20%D0%BA%D0%B0%D1%88%D1%82%D0%B0%D0%BD%D0%BE%D0%B2&amp;pos=154&amp;uinfo=sw-1420-sh-688-fw-1195-fh-482-pd-1&amp;rpt=simage&amp;img_url=http://womanadvice.ru/sites/default/files/imagecache/width_300/podelki_iz_kashtanov_1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94%D1%83%D0%B1&amp;pos=5&amp;uinfo=sw-1420-sh-688-fw-1195-fh-482-pd-1&amp;rpt=simage&amp;img_url=http://www.woodkeep.ru/img/wt/oak-1.jpg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://images.yandex.ru/yandsearch?p=1&amp;text=%D0%BF%D0%BE%D0%B4%D0%B5%D0%BB%D0%BA%D0%B8%20%D0%B8%D0%B7%20%D0%B6%D0%B5%D0%BB%D1%83%D0%B4%D0%B5%D0%B9&amp;img_url=http://rnbg.narod.ru/800x600/zhelud_m.jpg&amp;pos=59&amp;uinfo=sw-1420-sh-688-fw-1195-fh-482-pd-1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94%D1%83%D0%B1&amp;img_url=http://img.rutube.ru/avatars/58/13/935813_80.jpg&amp;pos=24&amp;uinfo=sw-1420-sh-688-fw-1195-fh-482-pd-1&amp;rpt=simage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images.yandex.ru/yandsearch?text=%D0%94%D1%83%D0%B1&amp;img_url=http://www.symbolsbook.ru/images/D/Acorn.jpg&amp;pos=14&amp;uinfo=sw-1420-sh-688-fw-1195-fh-482-pd-1&amp;rpt=simage" TargetMode="External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images.yandex.ru/yandsearch?p=4&amp;text=%D0%BF%D0%BE%D0%B4%D0%B5%D0%BB%D0%BA%D0%B8%20%D0%B8%D0%B7%20%D0%B6%D0%B5%D0%BB%D1%83%D0%B4%D0%B5%D0%B9&amp;pos=147&amp;uinfo=sw-1420-sh-688-fw-1195-fh-482-pd-1&amp;rpt=simage&amp;img_url=http://www.podelki.ledybiznes.ru/wp-content/uploads/2012/09/32.p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ages.yandex.ru/yandsearch?p=6&amp;text=%D0%BF%D0%BE%D0%B4%D0%B5%D0%BB%D0%BA%D0%B8%20%D0%B8%D0%B7%20%D0%B6%D0%B5%D0%BB%D1%83%D0%B4%D0%B5%D0%B9&amp;pos=184&amp;uinfo=sw-1420-sh-688-fw-1195-fh-482-pd-1&amp;rpt=simage&amp;img_url=http://amorez.com/uploads/posts/2012-08/1344523368_902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text=%D0%B3%D1%80%D0%B5%D1%86%D0%BA%D0%B8%D0%B9%20%D0%BE%D1%80%D0%B5%D1%85&amp;noreask=1&amp;pos=6&amp;rpt=simage&amp;lr=213&amp;uinfo=sw-1420-sh-688-fw-1195-fh-482-pd-1&amp;img_url=http://sadoved.com/uploads/posts/2012-04/1335353394_moldova.jpe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images.yandex.ru/yandsearch?p=5&amp;text=%D0%BF%D0%BE%D0%B4%D0%B5%D0%BB%D0%BA%D0%B8%20%D0%B8%D0%B7%20%D0%B3%D1%80%D0%B5%D1%86%D0%BA%D0%BE%D0%B3%D0%BE%20%D0%BE%D1%80%D0%B5%D1%85%D0%B0&amp;img_url=http://www.pozdrav.ru/articles/img/article1-1.jpg&amp;pos=165&amp;uinfo=sw-1420-sh-688-fw-1195-fh-482-pd-1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text=%D0%B3%D1%80%D0%B5%D1%86%D0%BA%D0%B8%D0%B9%20%D0%BE%D1%80%D0%B5%D1%85&amp;noreask=1&amp;pos=4&amp;rpt=simage&amp;lr=213&amp;uinfo=sw-1420-sh-688-fw-1195-fh-482-pd-1&amp;img_url=http://www.vashsad.ua/downloads/image/5433/main_1.jpg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hyperlink" Target="http://images.yandex.ru/yandsearch?source=wiz&amp;img_url=http://cdn.stpulscen.ru/system/images/product/002/742/731_thumb.jpg&amp;uinfo=sw-1420-sh-688-fw-1195-fh-482-pd-1&amp;p=4&amp;text=%D0%B3%D1%80%D0%B5%D1%86%D0%BA%D0%B8%D0%B9%20%D0%BE%D1%80%D0%B5%D1%85&amp;noreask=1&amp;pos=121&amp;rpt=simage&amp;lr=213" TargetMode="External"/><Relationship Id="rId4" Type="http://schemas.openxmlformats.org/officeDocument/2006/relationships/hyperlink" Target="http://images.yandex.ru/yandsearch?source=wiz&amp;uinfo=sw-1420-sh-688-fw-1195-fh-482-pd-1&amp;p=1&amp;text=%D0%B3%D1%80%D0%B5%D1%86%D0%BA%D0%B8%D0%B9%20%D0%BE%D1%80%D0%B5%D1%85&amp;noreask=1&amp;pos=51&amp;rpt=simage&amp;lr=213&amp;img_url=http://horo.ua/wp-content/uploads/2011/05/oreh.jpg" TargetMode="External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ages.yandex.ru/yandsearch?p=2&amp;text=%D0%BF%D0%BE%D0%B4%D0%B5%D0%BB%D0%BA%D0%B8%20%D0%B8%D0%B7%20%D0%B6%D0%B5%D0%BB%D1%83%D0%B4%D0%B5%D0%B9&amp;pos=61&amp;uinfo=sw-1420-sh-688-fw-1195-fh-482-pd-1&amp;rpt=simage&amp;img_url=http://adalin.mospsy.ru/img6/fall03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source=wiz&amp;uinfo=sw-1420-sh-688-fw-1195-fh-482-pd-1&amp;p=15&amp;text=%D0%BF%D0%BE%D0%B4%D0%B5%D0%BB%D0%BA%D0%B8%20%D0%B8%D0%B7%20%D0%BE%D1%80%D0%B5%D1%85%D0%BE%D0%B2&amp;noreask=1&amp;pos=452&amp;rpt=simage&amp;lr=213&amp;img_url=http://podelki-online.ru/vsyakaya-vsyachina/iz-orehov/images/klubnika-iz-greckogo-oreha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source=wiz&amp;uinfo=sw-1420-sh-688-fw-1195-fh-482-pd-1&amp;p=14&amp;text=%D0%BF%D0%BE%D0%B4%D0%B5%D0%BB%D0%BA%D0%B8%20%D0%B8%D0%B7%20%D0%BE%D1%80%D0%B5%D1%85%D0%BE%D0%B2&amp;noreask=1&amp;pos=430&amp;rpt=simage&amp;lr=213&amp;img_url=http://podelki-online.ru/vsyakaya-vsyachina/iz-orehov/images/suveniry-iz-oreha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source=wiz&amp;uinfo=sw-1420-sh-688-fw-1195-fh-482-pd-1&amp;p=16&amp;text=%D0%BF%D0%BE%D0%B4%D0%B5%D0%BB%D0%BA%D0%B8%20%D0%B8%D0%B7%20%D0%BE%D1%80%D0%B5%D1%85%D0%BE%D0%B2&amp;noreask=1&amp;pos=505&amp;rpt=simage&amp;lr=213&amp;img_url=http://cs22.babysfera.ru/e/b/7/8/45808842.94616590.jpe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source=wiz&amp;uinfo=sw-1420-sh-688-fw-1195-fh-482-pd-1&amp;p=15&amp;text=%D0%BF%D0%BE%D0%B4%D0%B5%D0%BB%D0%BA%D0%B8%20%D0%B8%D0%B7%20%D0%BE%D1%80%D0%B5%D1%85%D0%BE%D0%B2&amp;noreask=1&amp;pos=459&amp;rpt=simage&amp;lr=213&amp;img_url=http://img0.liveinternet.ru/images/attach/c/4/83/982/83982320_010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Поделки из орехов, каштанов, желудей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Цветкова Гульнара Викторовна</a:t>
            </a:r>
            <a:endParaRPr lang="ru-RU" dirty="0"/>
          </a:p>
        </p:txBody>
      </p:sp>
      <p:pic>
        <p:nvPicPr>
          <p:cNvPr id="21506" name="Picture 2" descr="http://file.mobilmusic.ru/ab/1c/ec/71019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16698"/>
            <a:ext cx="1944216" cy="2592289"/>
          </a:xfrm>
          <a:prstGeom prst="rect">
            <a:avLst/>
          </a:prstGeom>
          <a:noFill/>
        </p:spPr>
      </p:pic>
      <p:pic>
        <p:nvPicPr>
          <p:cNvPr id="21508" name="Picture 4" descr="http://i47.fastpic.ru/big/2012/1116/36/a83439ab7f84246b6cfc5ff1af1a3736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077072"/>
            <a:ext cx="2520280" cy="2571540"/>
          </a:xfrm>
          <a:prstGeom prst="rect">
            <a:avLst/>
          </a:prstGeom>
          <a:noFill/>
        </p:spPr>
      </p:pic>
      <p:pic>
        <p:nvPicPr>
          <p:cNvPr id="21510" name="Picture 6" descr="http://www.gss.eko.org.pl/graf/jesien/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3645024"/>
            <a:ext cx="1794981" cy="1769341"/>
          </a:xfrm>
          <a:prstGeom prst="rect">
            <a:avLst/>
          </a:prstGeom>
          <a:noFill/>
        </p:spPr>
      </p:pic>
      <p:pic>
        <p:nvPicPr>
          <p:cNvPr id="21514" name="Picture 10" descr="http://im4-tub-ru.yandex.net/i?id=36274182-01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4293096"/>
            <a:ext cx="1872208" cy="1884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Павлин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podelki-online.ru/vsyakaya-vsyachina/iz-orehov/images/ptichka-iz-scorlu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72816"/>
            <a:ext cx="4824536" cy="4450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Каштан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m.dezinfo.net/images2/image/09.2009/1kozla/10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293096"/>
            <a:ext cx="2304256" cy="2082783"/>
          </a:xfrm>
          <a:prstGeom prst="rect">
            <a:avLst/>
          </a:prstGeom>
          <a:noFill/>
        </p:spPr>
      </p:pic>
      <p:pic>
        <p:nvPicPr>
          <p:cNvPr id="18434" name="Picture 2" descr="http://cherncity.com/images/stories/news/2013/02/16e5fa05f41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268760"/>
            <a:ext cx="2543904" cy="1909008"/>
          </a:xfrm>
          <a:prstGeom prst="rect">
            <a:avLst/>
          </a:prstGeom>
          <a:noFill/>
        </p:spPr>
      </p:pic>
      <p:pic>
        <p:nvPicPr>
          <p:cNvPr id="18436" name="Picture 4" descr="http://namonitore.ru/uploads/catalog/nature/kashtan_60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3140968"/>
            <a:ext cx="2635578" cy="1977802"/>
          </a:xfrm>
          <a:prstGeom prst="rect">
            <a:avLst/>
          </a:prstGeom>
          <a:noFill/>
        </p:spPr>
      </p:pic>
      <p:pic>
        <p:nvPicPr>
          <p:cNvPr id="18438" name="Picture 6" descr="http://img02.darudar.org/s600/00/00/03/37/0337073d84a5b5c9f13906dcca0591b8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2060848"/>
            <a:ext cx="3060848" cy="1938537"/>
          </a:xfrm>
          <a:prstGeom prst="rect">
            <a:avLst/>
          </a:prstGeom>
          <a:noFill/>
        </p:spPr>
      </p:pic>
      <p:pic>
        <p:nvPicPr>
          <p:cNvPr id="18440" name="Picture 8" descr="http://i.sunhome.ru/foto/179/kashtani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5013176"/>
            <a:ext cx="2088232" cy="1564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Семейство гусениц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static.eva.ru/eva/160001-170000/168874/photoalbum/297801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00808"/>
            <a:ext cx="5610225" cy="421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Весёлый </a:t>
            </a:r>
            <a:r>
              <a:rPr lang="ru-RU" dirty="0" err="1" smtClean="0"/>
              <a:t>чебурашка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www.fun4child.ru/uploads/posts/2012-08/1344601336_1322051805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00808"/>
            <a:ext cx="5904656" cy="4428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Дракон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delkipodelki.ru/Iz_Prirodnogo/img/32_Kashtanoviy_Drakon/pa107960-1-drak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00808"/>
            <a:ext cx="3600400" cy="4800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Паучок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http://www.matrony.ru/wp-content/uploads/0_35f6d_5538bda4_X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44824"/>
            <a:ext cx="5610225" cy="421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Гусеничка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http://mdou58.my1.ru/podelki_iz_kashtanov_0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72816"/>
            <a:ext cx="5832648" cy="4374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Желуди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://im2-tub-ru.yandex.net/i?id=105822876-0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509120"/>
            <a:ext cx="1905000" cy="1428750"/>
          </a:xfrm>
          <a:prstGeom prst="rect">
            <a:avLst/>
          </a:prstGeom>
          <a:noFill/>
        </p:spPr>
      </p:pic>
      <p:pic>
        <p:nvPicPr>
          <p:cNvPr id="20482" name="Picture 2" descr="http://im3-tub-ru.yandex.net/i?id=147455033-0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132856"/>
            <a:ext cx="2563932" cy="1788790"/>
          </a:xfrm>
          <a:prstGeom prst="rect">
            <a:avLst/>
          </a:prstGeom>
          <a:noFill/>
        </p:spPr>
      </p:pic>
      <p:pic>
        <p:nvPicPr>
          <p:cNvPr id="20484" name="Picture 4" descr="http://im7-tub-ru.yandex.net/i?id=272248413-39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4077072"/>
            <a:ext cx="2481064" cy="1860798"/>
          </a:xfrm>
          <a:prstGeom prst="rect">
            <a:avLst/>
          </a:prstGeom>
          <a:noFill/>
        </p:spPr>
      </p:pic>
      <p:pic>
        <p:nvPicPr>
          <p:cNvPr id="20486" name="Picture 6" descr="http://www.nature-style.ru/files/gallery/Foto/%D0%E0%F1%F2%E5%ED%E8%FF/x_21cf7708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908720"/>
            <a:ext cx="3704705" cy="2780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Футболисты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www.podelki.ledybiznes.ru/wp-content/uploads/2012/09/3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484784"/>
            <a:ext cx="5256584" cy="5045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amorez.com/uploads/posts/2012-08/1344523368_9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04864"/>
            <a:ext cx="6201509" cy="3380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Грецкий орех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6082" name="Picture 2" descr="http://im0-tub-ru.yandex.net/i?id=17185550-5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77072"/>
            <a:ext cx="2232248" cy="1674186"/>
          </a:xfrm>
          <a:prstGeom prst="rect">
            <a:avLst/>
          </a:prstGeom>
          <a:noFill/>
        </p:spPr>
      </p:pic>
      <p:pic>
        <p:nvPicPr>
          <p:cNvPr id="19458" name="Picture 2" descr="http://i070.radikal.ru/0906/6b/04554b23c34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095523"/>
            <a:ext cx="3240360" cy="2338860"/>
          </a:xfrm>
          <a:prstGeom prst="rect">
            <a:avLst/>
          </a:prstGeom>
          <a:noFill/>
        </p:spPr>
      </p:pic>
      <p:pic>
        <p:nvPicPr>
          <p:cNvPr id="19460" name="Picture 4" descr="http://img1.liveinternet.ru/images/attach/c/8/101/955/101955521_origina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4221088"/>
            <a:ext cx="2880646" cy="2161707"/>
          </a:xfrm>
          <a:prstGeom prst="rect">
            <a:avLst/>
          </a:prstGeom>
          <a:noFill/>
        </p:spPr>
      </p:pic>
      <p:pic>
        <p:nvPicPr>
          <p:cNvPr id="19462" name="Picture 6" descr="http://agrostrana.ru/uploads/iblock/d5c/d5c1280c3c74b4b11a2f7d00203a41e5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1844824"/>
            <a:ext cx="2808312" cy="2107426"/>
          </a:xfrm>
          <a:prstGeom prst="rect">
            <a:avLst/>
          </a:prstGeom>
          <a:noFill/>
        </p:spPr>
      </p:pic>
      <p:pic>
        <p:nvPicPr>
          <p:cNvPr id="19464" name="Picture 8" descr="http://im2-tub-ru.yandex.net/i?id=224014917-09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4208" y="5085184"/>
            <a:ext cx="2001011" cy="1500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Человечки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zonaobzora.ru/wp-content/uploads/2012/09/zhelud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16832"/>
            <a:ext cx="533400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4762872" cy="87130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http://podelki-online.ru/vsyakaya-vsyachina/iz-orehov/uchimsya-sozdavat-podelki-iz-greckih-orehov.shtml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728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http://svoimirukamivsio.ru/razdeli/podelki/podelki-svoimi-rukami-iz-kashtanov.html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1340768"/>
            <a:ext cx="228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2D69"/>
                </a:solidFill>
              </a:rPr>
              <a:t>poddelki-rukami.ru/%D0%BF%D0%BE%D0%B4%D0%B5%D0%BB%D0%BA%D0%B8-%D0%B8%D0%B7-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6369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http://www.emeraldday.com/drakonchik-iz-kashtanov.html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http/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1409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http://monemo.ru/family/razvivaemsja-podelki-ot-lesovichka-ili-tvorchestvo-moey-dochki/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725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http://mdou58.my1.ru/index/pamjatka_dlja_roditelej/0-51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380312" y="1772816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5301208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http://adalin.mospsy.ru/tryd.shtml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http://splendidgarden.ru/zelen_apteka/page/26/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39330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http://www.myflora.com.ua/index.php?option=com_content&amp;task=view&amp;id=708&amp;Itemid=1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6165304"/>
            <a:ext cx="3732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http://ontube.pp.ua/kashtan.html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139952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http://ladolado.livejournal.com/66849.html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11960" y="49411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http://www.wyw.ru/profile.php?user=isl_Oak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Клубнички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podelki-online.ru/vsyakaya-vsyachina/iz-orehov/images/klubnika-iz-greckogo-oreh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628800"/>
            <a:ext cx="5472608" cy="4730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Мышата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podelki-online.ru/vsyakaya-vsyachina/iz-orehov/images/suveniry-iz-oreh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7560840" cy="4657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Ладья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podelki-online.ru/vsyakaya-vsyachina/iz-orehov/images/korablik-s-bushpri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6408712" cy="3832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Парусник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podelki-online.ru/vsyakaya-vsyachina/iz-orehov/images/korabliki-iz-greckih-oreh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6192688" cy="4260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Грибы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podelki-online.ru/vsyakaya-vsyachina/iz-orehov/images/gribi-iz-skorlupy-greckogo-ore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5876597" cy="3276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Гусеница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http://cs22.babysfera.ru/e/b/7/8/45808842.94616590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44824"/>
            <a:ext cx="5184576" cy="4082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Птичка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img0.liveinternet.ru/images/attach/c/4/83/982/83982320_0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00808"/>
            <a:ext cx="5328592" cy="4809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5">
      <a:dk1>
        <a:srgbClr val="87BAFF"/>
      </a:dk1>
      <a:lt1>
        <a:srgbClr val="002D69"/>
      </a:lt1>
      <a:dk2>
        <a:srgbClr val="6DAA2D"/>
      </a:dk2>
      <a:lt2>
        <a:srgbClr val="92D050"/>
      </a:lt2>
      <a:accent1>
        <a:srgbClr val="002676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113</TotalTime>
  <Words>79</Words>
  <Application>Microsoft Office PowerPoint</Application>
  <PresentationFormat>Экран (4:3)</PresentationFormat>
  <Paragraphs>36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Литейная</vt:lpstr>
      <vt:lpstr>Поделки из орехов, каштанов, желудей</vt:lpstr>
      <vt:lpstr>Грецкий орех </vt:lpstr>
      <vt:lpstr>Клубнички</vt:lpstr>
      <vt:lpstr>Мышата</vt:lpstr>
      <vt:lpstr>Ладья</vt:lpstr>
      <vt:lpstr>Парусник</vt:lpstr>
      <vt:lpstr>Грибы</vt:lpstr>
      <vt:lpstr>Гусеница</vt:lpstr>
      <vt:lpstr>Птичка</vt:lpstr>
      <vt:lpstr>Павлин</vt:lpstr>
      <vt:lpstr>Каштан</vt:lpstr>
      <vt:lpstr>Семейство гусениц</vt:lpstr>
      <vt:lpstr>Весёлый чебурашка  </vt:lpstr>
      <vt:lpstr>Дракон</vt:lpstr>
      <vt:lpstr>Паучок</vt:lpstr>
      <vt:lpstr>Гусеничка</vt:lpstr>
      <vt:lpstr>Желуди</vt:lpstr>
      <vt:lpstr>Футболисты</vt:lpstr>
      <vt:lpstr>Такса</vt:lpstr>
      <vt:lpstr>Человечки</vt:lpstr>
      <vt:lpstr>Интернет ресурсы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Поделки из орехов</dc:title>
  <dc:creator>Гульнара</dc:creator>
  <cp:lastModifiedBy>Гульнара</cp:lastModifiedBy>
  <cp:revision>13</cp:revision>
  <dcterms:created xsi:type="dcterms:W3CDTF">2013-09-12T04:43:01Z</dcterms:created>
  <dcterms:modified xsi:type="dcterms:W3CDTF">2013-09-12T18:08:41Z</dcterms:modified>
</cp:coreProperties>
</file>