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club_roditele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Для технологии\0FUdQjJJJ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6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Для технологии\1dWk3GBZP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90" y="404664"/>
            <a:ext cx="6362047" cy="631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1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Для технологии\LhoZ-IK1iG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67" y="332656"/>
            <a:ext cx="6566669" cy="654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33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Для технологии\V6LAKUDhdZ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9454"/>
            <a:ext cx="6501984" cy="672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1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Для технологии\Sx3mYrmus-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318"/>
            <a:ext cx="5256584" cy="685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6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4644"/>
            <a:ext cx="8307040" cy="623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6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Для технологии\WCh8pknwYw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11"/>
            <a:ext cx="6912768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7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 взят с сайта: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vk.com/club_roditelej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54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25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Людмилка</dc:creator>
  <cp:lastModifiedBy>Людмилка</cp:lastModifiedBy>
  <cp:revision>3</cp:revision>
  <dcterms:created xsi:type="dcterms:W3CDTF">2013-10-16T05:46:38Z</dcterms:created>
  <dcterms:modified xsi:type="dcterms:W3CDTF">2013-10-17T05:09:52Z</dcterms:modified>
</cp:coreProperties>
</file>