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8" r:id="rId3"/>
    <p:sldId id="305" r:id="rId4"/>
    <p:sldId id="307" r:id="rId5"/>
    <p:sldId id="285" r:id="rId6"/>
    <p:sldId id="308" r:id="rId7"/>
    <p:sldId id="31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9" autoAdjust="0"/>
    <p:restoredTop sz="94660"/>
  </p:normalViewPr>
  <p:slideViewPr>
    <p:cSldViewPr>
      <p:cViewPr>
        <p:scale>
          <a:sx n="50" d="100"/>
          <a:sy n="50" d="100"/>
        </p:scale>
        <p:origin x="-1890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10EB1-BEEE-49EF-ABED-F3F59A8CC551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2583-D09D-420D-9ED8-F894C48C1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34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D5A571-0EE9-4E30-8613-D75B144A043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742D-9A18-46AE-99BB-A3AE44E4B3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0E57-49D0-4479-BC25-46EB47E4A9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184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EE1B-C34E-4F78-AC9F-8B5897B05E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ED11-E031-499F-9E96-10E5EF58EC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47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46A1-E8BB-41B3-A6DC-948ECC6DE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BCF3A-089A-4DB3-AAA9-ACF59CA7DF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C2B4-6A8B-4A15-9F18-6294C1207D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0738-85C8-4BD8-9290-FF9A845AB8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23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4C12-F535-4A86-ABE8-2D8CC25AE0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C0E1-746F-433A-897A-7592C786F3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737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A975-B7C9-4F64-BC50-6CC8B34051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77D0-E9BD-4CE2-8E34-6904BBE8DF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80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E604-9866-43AA-911F-B4C426B575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AF6F-0231-409C-8E99-E1FE11AC7B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738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C5B6-B9FB-421E-AC64-C1038493A4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C26A-A9D7-4313-9EE2-3394948DD5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5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4686-EC3C-483C-A8EC-8991B470F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C390-C00A-4301-8A7E-D1EDD8E05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551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6AFF-76FB-437D-A327-9A2FC3AC6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F0D3E-508D-4151-911A-D47725E857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5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FBDA-59B8-46D1-ACE1-12E414049D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2A672-9090-47D8-99B8-73E70476E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135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41FF-7359-41FE-AEB8-7249EE5CFA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47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0A0080B-8F6C-44CD-BD2D-8A9A616CE4A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48A831-9FCE-4A0A-9F9A-64FEF342E4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60A883-60B5-4EF6-9A5A-B2FFFAC4F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07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8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7286676" cy="309121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60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«</a:t>
            </a: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Огонь - друг</a:t>
            </a:r>
            <a:endParaRPr lang="ru-RU" sz="60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и враг человека</a:t>
            </a: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»</a:t>
            </a:r>
            <a:endParaRPr lang="ru-RU" sz="60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11" descr="i25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20701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52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2916238" y="404813"/>
            <a:ext cx="381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ОГОНЬ - ДРУГ</a:t>
            </a:r>
          </a:p>
        </p:txBody>
      </p:sp>
      <p:pic>
        <p:nvPicPr>
          <p:cNvPr id="51203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173163"/>
            <a:ext cx="266541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122555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038" y="378936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Рисунок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924944"/>
            <a:ext cx="14827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Рисунок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8850" y="3790950"/>
            <a:ext cx="248761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3"/>
          <p:cNvSpPr txBox="1">
            <a:spLocks noChangeArrowheads="1"/>
          </p:cNvSpPr>
          <p:nvPr/>
        </p:nvSpPr>
        <p:spPr bwMode="auto">
          <a:xfrm>
            <a:off x="2916238" y="404813"/>
            <a:ext cx="3749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ОГОНЬ - ВРАГ</a:t>
            </a:r>
          </a:p>
        </p:txBody>
      </p:sp>
      <p:pic>
        <p:nvPicPr>
          <p:cNvPr id="5325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243263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3432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173" y="-13454"/>
            <a:ext cx="4374916" cy="1754326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solidFill>
                  <a:srgbClr val="002060"/>
                </a:solidFill>
                <a:latin typeface="+mj-lt"/>
              </a:rPr>
              <a:t>Огнеопасные </a:t>
            </a:r>
            <a:endParaRPr lang="ru-RU" sz="54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ru-RU" sz="5400" b="1" dirty="0" smtClean="0">
                <a:solidFill>
                  <a:srgbClr val="002060"/>
                </a:solidFill>
                <a:latin typeface="+mj-lt"/>
              </a:rPr>
              <a:t>предметы</a:t>
            </a:r>
            <a:endParaRPr lang="ru-RU" sz="5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3573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5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15001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Shovel_4926f3aabfec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12776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утю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topor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478" y="1999878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andle-animation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95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plita5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73216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216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13573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8-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92868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5096-51_298x248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8"/>
            <a:ext cx="1071562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163-1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857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Чайник_эмалированный_на_газовой_плите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12858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MCj02329000000[1]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429000"/>
            <a:ext cx="1285875" cy="103028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809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335337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3" name="Picture 2" descr="http://dob.1september.ru/2002/15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4895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712</TotalTime>
  <Words>18</Words>
  <Application>Microsoft Office PowerPoint</Application>
  <PresentationFormat>Экран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NewsPrint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Наталья</cp:lastModifiedBy>
  <cp:revision>67</cp:revision>
  <dcterms:created xsi:type="dcterms:W3CDTF">2012-02-27T11:22:28Z</dcterms:created>
  <dcterms:modified xsi:type="dcterms:W3CDTF">2014-12-16T22:14:10Z</dcterms:modified>
</cp:coreProperties>
</file>