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1" r:id="rId3"/>
    <p:sldId id="268" r:id="rId4"/>
    <p:sldId id="271" r:id="rId5"/>
    <p:sldId id="266" r:id="rId6"/>
    <p:sldId id="270" r:id="rId7"/>
    <p:sldId id="272" r:id="rId8"/>
    <p:sldId id="273" r:id="rId9"/>
    <p:sldId id="275" r:id="rId10"/>
    <p:sldId id="276" r:id="rId11"/>
    <p:sldId id="279" r:id="rId12"/>
    <p:sldId id="280" r:id="rId13"/>
    <p:sldId id="274" r:id="rId14"/>
    <p:sldId id="277" r:id="rId15"/>
    <p:sldId id="278" r:id="rId16"/>
    <p:sldId id="282" r:id="rId17"/>
    <p:sldId id="259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3BD"/>
    <a:srgbClr val="FF99FF"/>
    <a:srgbClr val="99FFCC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65010"/>
            <a:ext cx="4139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u="sng" dirty="0" smtClean="0"/>
              <a:t>Подготовила:</a:t>
            </a:r>
          </a:p>
          <a:p>
            <a:r>
              <a:rPr lang="ru-RU" sz="2600" b="1" i="1" dirty="0" smtClean="0"/>
              <a:t> ученица 2 А класса  </a:t>
            </a:r>
          </a:p>
          <a:p>
            <a:r>
              <a:rPr lang="ru-RU" sz="2600" b="1" i="1" dirty="0" smtClean="0"/>
              <a:t>ГБОУ СОШ № 2083</a:t>
            </a:r>
            <a:endParaRPr lang="en-US" sz="2600" b="1" i="1" dirty="0" smtClean="0"/>
          </a:p>
          <a:p>
            <a:r>
              <a:rPr lang="ru-RU" sz="2600" b="1" i="1" dirty="0" smtClean="0"/>
              <a:t>Коротич Алиса</a:t>
            </a:r>
          </a:p>
          <a:p>
            <a:r>
              <a:rPr lang="ru-RU" sz="2600" b="1" i="1" u="sng" dirty="0" smtClean="0"/>
              <a:t>Руководитель :</a:t>
            </a:r>
            <a:r>
              <a:rPr lang="ru-RU" sz="2600" b="1" i="1" dirty="0" smtClean="0"/>
              <a:t> </a:t>
            </a:r>
          </a:p>
          <a:p>
            <a:r>
              <a:rPr lang="ru-RU" sz="2600" b="1" i="1" dirty="0" smtClean="0"/>
              <a:t>Шадрина Лариса Олеговна</a:t>
            </a:r>
            <a:endParaRPr lang="ru-RU" sz="2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236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Проект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0000FF"/>
                </a:solidFill>
              </a:rPr>
              <a:t>по теме: </a:t>
            </a:r>
            <a:r>
              <a:rPr lang="ru-RU" sz="4400" b="1" i="1" dirty="0" smtClean="0">
                <a:solidFill>
                  <a:srgbClr val="0000FF"/>
                </a:solidFill>
              </a:rPr>
              <a:t>«Древо моей семьи»</a:t>
            </a:r>
            <a:endParaRPr lang="ru-RU" sz="4400" b="1" i="1" dirty="0">
              <a:solidFill>
                <a:srgbClr val="0000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567C-DC9C-4C32-952B-1930B190A39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0" y="188640"/>
            <a:ext cx="7239748" cy="152584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sz="3100" b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Род моей матери</a:t>
            </a:r>
          </a:p>
          <a:p>
            <a:pPr lvl="0" algn="ctr">
              <a:defRPr/>
            </a:pPr>
            <a:r>
              <a:rPr lang="ru-RU" sz="3100" b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Мини-схема родственных связей</a:t>
            </a:r>
            <a:endParaRPr lang="ru-RU" sz="3100" b="1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24" b="20010"/>
          <a:stretch>
            <a:fillRect/>
          </a:stretch>
        </p:blipFill>
        <p:spPr bwMode="auto">
          <a:xfrm>
            <a:off x="179512" y="1988840"/>
            <a:ext cx="87849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7107804_l-1024x10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88640"/>
            <a:ext cx="177281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395536" y="214290"/>
            <a:ext cx="4680520" cy="5951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Мой дед</a:t>
            </a:r>
          </a:p>
          <a:p>
            <a:pPr lvl="0" algn="ctr">
              <a:defRPr/>
            </a:pP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Мельчаков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Виктор Степанович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(06.03.1948 – 13.03.1992)</a:t>
            </a:r>
          </a:p>
          <a:p>
            <a:pPr lvl="0"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Родился в г. Владивосток. Окончил 8 классов средней школы. В 1965 г. вместе с родителями переехал в г. Магадан. Закончил политехникум с отличием.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Служил в войсках МВД. 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Работал строителем, инженером наземной службы гражданской авиации.</a:t>
            </a:r>
          </a:p>
          <a:p>
            <a:pPr lvl="0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620688"/>
            <a:ext cx="2986367" cy="35051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395536" y="214290"/>
            <a:ext cx="4680520" cy="5951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Мой прадед</a:t>
            </a:r>
          </a:p>
          <a:p>
            <a:pPr lvl="0"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Мельчаков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Степан Федорович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(16.06.1919 – 14.04.2014)</a:t>
            </a:r>
          </a:p>
          <a:p>
            <a:pPr lvl="0"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Родился в селе Березовка Красноярского края.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Участник Великой Отечественной войны. Награжден орденом «Красная звезда», 9ю медалями, 7ю почетными и памятными знаками. Воевал в звании мичман на флоте против Японии.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Работал зам. начальника Главпочтамта.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Является почетным гражданином             г. Магадана.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200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620688"/>
            <a:ext cx="3377722" cy="45577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72608" cy="491654"/>
          </a:xfrm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Традиции нашей семьи</a:t>
            </a:r>
            <a:endParaRPr lang="ru-RU" sz="3200" dirty="0">
              <a:solidFill>
                <a:srgbClr val="00B05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1124744"/>
            <a:ext cx="4896544" cy="47525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Есть в нашей семье  свои традиции. Мы пишем летопись нашей семьи, составляем ее родословную. Мы собрали большой материал о наших предках: информация до 7 колена. В нашем родословном древе 331 человек и это не предел. За последний год маме удалось отыскать и познакомиться со своими дальними родственниками. Со многими ведем переписку через интернет.</a:t>
            </a:r>
          </a:p>
          <a:p>
            <a:r>
              <a:rPr lang="ru-RU" sz="2000" b="1" dirty="0" smtClean="0"/>
              <a:t>В нашей семье есть семейная реликвия – фамильный перстень, который передается по женской линии. Сейчас он у мамы, когда я вырасту он перейдет ко мне.</a:t>
            </a:r>
            <a:endParaRPr lang="ru-RU" sz="2000" b="1" dirty="0"/>
          </a:p>
        </p:txBody>
      </p:sp>
      <p:pic>
        <p:nvPicPr>
          <p:cNvPr id="5" name="Содержимое 4" descr="01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836712"/>
            <a:ext cx="3912578" cy="39386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683568" y="260648"/>
            <a:ext cx="7239748" cy="6967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Фотографии из семейного архива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ПрессАлександр Алекс. с родителями и сестрами Тасей и Анастасией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0728"/>
            <a:ext cx="4968552" cy="3537766"/>
          </a:xfrm>
          <a:ln w="28575">
            <a:solidFill>
              <a:schemeClr val="accent1"/>
            </a:solidFill>
          </a:ln>
        </p:spPr>
      </p:pic>
      <p:pic>
        <p:nvPicPr>
          <p:cNvPr id="7" name="Рисунок 6" descr="Пресс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980728"/>
            <a:ext cx="3033491" cy="42443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Рисунок 7" descr="Окопская Валентина с братом Вовой 195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110240"/>
            <a:ext cx="2275333" cy="26246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7814.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6649">
            <a:off x="3146" y="277739"/>
            <a:ext cx="4673264" cy="3323079"/>
          </a:xfrm>
          <a:prstGeom prst="rect">
            <a:avLst/>
          </a:prstGeom>
          <a:ln w="31750">
            <a:solidFill>
              <a:schemeClr val="accent1">
                <a:alpha val="98000"/>
              </a:schemeClr>
            </a:solidFill>
          </a:ln>
        </p:spPr>
      </p:pic>
      <p:pic>
        <p:nvPicPr>
          <p:cNvPr id="9" name="Содержимое 8" descr="IMG_2066.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976">
            <a:off x="4606732" y="265844"/>
            <a:ext cx="4419127" cy="3554743"/>
          </a:xfrm>
          <a:ln w="28575">
            <a:solidFill>
              <a:schemeClr val="accent1"/>
            </a:solidFill>
          </a:ln>
        </p:spPr>
      </p:pic>
      <p:pic>
        <p:nvPicPr>
          <p:cNvPr id="10" name="Рисунок 9" descr="WM5BUGRxCOg.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868">
            <a:off x="2562496" y="3557227"/>
            <a:ext cx="4373203" cy="319104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1232719_1256856051_peyzaj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40000" y="-459432"/>
            <a:ext cx="11301573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341168" cy="634082"/>
          </a:xfr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extrusionClr>
                <a:schemeClr val="tx2">
                  <a:lumMod val="60000"/>
                  <a:lumOff val="40000"/>
                </a:schemeClr>
              </a:extrusionClr>
            </a:sp3d>
          </a:bodyPr>
          <a:lstStyle/>
          <a:p>
            <a:r>
              <a:rPr lang="ru-RU" sz="3600" b="1" dirty="0" smtClean="0">
                <a:ln>
                  <a:solidFill>
                    <a:srgbClr val="3403BD"/>
                  </a:solidFill>
                </a:ln>
                <a:solidFill>
                  <a:srgbClr val="3403BD"/>
                </a:solidFill>
                <a:effectLst>
                  <a:outerShdw blurRad="50800" dist="50800" algn="ctr" rotWithShape="0">
                    <a:schemeClr val="tx1">
                      <a:alpha val="54000"/>
                    </a:schemeClr>
                  </a:outerShdw>
                </a:effectLst>
              </a:rPr>
              <a:t>ВЫВОДЫ</a:t>
            </a:r>
            <a:endParaRPr lang="ru-RU" sz="3600" b="1" dirty="0">
              <a:ln>
                <a:solidFill>
                  <a:srgbClr val="3403BD"/>
                </a:solidFill>
              </a:ln>
              <a:solidFill>
                <a:srgbClr val="3403BD"/>
              </a:solidFill>
              <a:effectLst>
                <a:outerShdw blurRad="50800" dist="50800" algn="ctr" rotWithShape="0">
                  <a:schemeClr val="tx1">
                    <a:alpha val="54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3041576"/>
            <a:ext cx="822960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Цель работы достигнута.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В результате работы над проектом  было расширено представление о своей семье, о семейных традициях.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Гипотеза нашего проекта подтвердилась: знание своего генеалогического древа, помогло узнать историю создания своей семьи, свою родословную.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my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13184" y="-387424"/>
            <a:ext cx="10657184" cy="75057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5616624" cy="7920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50800" dir="5400000" algn="ctr" rotWithShape="0">
                    <a:srgbClr val="7030A0"/>
                  </a:outerShdw>
                </a:effectLst>
              </a:rPr>
              <a:t>Спасибо за внимание!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50800" dist="50800" dir="5400000" algn="ctr" rotWithShape="0">
                  <a:srgbClr val="7030A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57081_5e20a9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264973" cy="7029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822960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 проекта: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познакомиться с историей своей семьи, родословной и семейными традициями.</a:t>
            </a:r>
          </a:p>
          <a:p>
            <a:pPr>
              <a:buNone/>
            </a:pPr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Узнать больше о своей семье;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Узнать о том, как и чем раньше жили мои предки, кто они были, чего достигли, чтобы гордиться ими;</a:t>
            </a:r>
          </a:p>
          <a:p>
            <a:pPr marL="457200" indent="-457200">
              <a:buNone/>
            </a:pPr>
            <a:endPara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Гипотеза: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знание своего родословного древа поможет узнать мне историю создания своей семьи, свою родословную, семейные традиции.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755576" y="548680"/>
            <a:ext cx="7488832" cy="446449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Происхождение моей фамилии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Согласно книге Б.О.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Унбегаун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«Русские фамилии» фамилия Коротич – украинская, образована от прозвища «короткий».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 семейной легенде мои родичи Коротичи были хорошими оружейниками, жившими в Шотландии. Их пригласили жить на Украину во времена Полтавских сражений за прославленное оружейное дело.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Да и сейчас много Коротичей живет на Украине. Есть там даже поселок под названием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Коротыч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(в украинской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грамматике буква И читается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русское Ы).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medium_2010010801034724555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61048"/>
            <a:ext cx="3699545" cy="27746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611560" y="332656"/>
            <a:ext cx="7239748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История моего рода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Без знания истории своих предков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 бывает личной истории!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«… память о своих предках, чувство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рода – доброе чувство, чувство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историческое, вполне почтенное»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И.С.Аксаков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2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7478275" cy="42716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755576" y="188640"/>
            <a:ext cx="7239748" cy="696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Моё родословное древо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02" t="11358" r="6942" b="20517"/>
          <a:stretch>
            <a:fillRect/>
          </a:stretch>
        </p:blipFill>
        <p:spPr bwMode="auto">
          <a:xfrm>
            <a:off x="251520" y="836712"/>
            <a:ext cx="8699466" cy="55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oom00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16632"/>
            <a:ext cx="1299325" cy="1234628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642910" y="214290"/>
            <a:ext cx="7239748" cy="1525848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 моего отца</a:t>
            </a:r>
          </a:p>
          <a:p>
            <a:pPr lvl="0"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Мини-схема родственных связей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1" t="34365" r="2387" b="35301"/>
          <a:stretch>
            <a:fillRect/>
          </a:stretch>
        </p:blipFill>
        <p:spPr bwMode="auto">
          <a:xfrm>
            <a:off x="251520" y="1412776"/>
            <a:ext cx="865414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obitelj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983134" cy="1205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3563888" y="3068960"/>
            <a:ext cx="5297242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Моя мама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Коротич (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Мельчакова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Ирина Викторовна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(30.03.1982 г.р.)</a:t>
            </a:r>
          </a:p>
          <a:p>
            <a:pPr lvl="0"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Родилась в г. Магадан. Закончила школу № 4. </a:t>
            </a:r>
          </a:p>
          <a:p>
            <a:pPr lvl="0"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2004 г. закончила с Красным дипломом Северный международный университет, факультет «Менеджмент, экономика и финансы». Награждена </a:t>
            </a:r>
            <a:r>
              <a:rPr lang="ru-RU" smtClean="0">
                <a:latin typeface="Arial" pitchFamily="34" charset="0"/>
                <a:cs typeface="Arial" pitchFamily="34" charset="0"/>
              </a:rPr>
              <a:t>нагрудным знаком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 активное участие в Переписи населения.</a:t>
            </a:r>
          </a:p>
          <a:p>
            <a:pPr lvl="0"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Работает начальником отдела экономики в ОАО «ИК «ЗИОМАР».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67544" y="260648"/>
            <a:ext cx="5112568" cy="2998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Мой папа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Коротич Алексей Алексеевич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(09.03.1969 г.р.)</a:t>
            </a:r>
          </a:p>
          <a:p>
            <a:pPr lvl="0"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Родился в г. Подольске Московской области.</a:t>
            </a:r>
          </a:p>
          <a:p>
            <a:pPr lvl="0"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Закончил школу № 6. Служил в армии. В 2000 г. окончил Московский государственный университет по специальности менеджмент. Работает в охранном агентстве.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леш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60648"/>
            <a:ext cx="2745916" cy="2780928"/>
          </a:xfrm>
          <a:prstGeom prst="rect">
            <a:avLst/>
          </a:prstGeom>
        </p:spPr>
      </p:pic>
      <p:pic>
        <p:nvPicPr>
          <p:cNvPr id="6" name="Содержимое 5" descr="DSC0186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68960"/>
            <a:ext cx="2592288" cy="32832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395536" y="214290"/>
            <a:ext cx="4320480" cy="595101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Мой дед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Коротич Алексей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Аниканович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(26.06.1931 г.р.)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Родился в селе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Погребы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Кременчугского р-на, Полтавской области.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Семья имела свое хозяйство, не были колхозниками, как большинство односельчан.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Учился в ремесленном училище от электромеханического завода г. Подольск.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Закончил автошколу. Работал 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шофером на грузовой машине. 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феврале 1994 г. Ушел с автобазы. 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мае 1994 г. Работал на Скорой 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помощи.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DSC0568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32656"/>
            <a:ext cx="3856070" cy="2892053"/>
          </a:xfrm>
        </p:spPr>
      </p:pic>
      <p:pic>
        <p:nvPicPr>
          <p:cNvPr id="7" name="Рисунок 6" descr="DSC056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29000"/>
            <a:ext cx="41879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395536" y="214290"/>
            <a:ext cx="4680520" cy="6095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Мой прадед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Коротич </a:t>
            </a:r>
            <a:r>
              <a:rPr lang="ru-RU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Аникий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Мартынович</a:t>
            </a:r>
            <a:endParaRPr lang="ru-RU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(10.1903 – 04.1966)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Мой прадед был разнорабочим, занимался ремонтом дорог. Началась Великая Отечественная война, но прадеда не брали в армию из-за очень важной работы. Но когда немцы подошли к д. Каменка, призвали всех в армию и прадед ушел на фронт.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Прадед был артиллеристом. Наводчик противотанкового орудия. Попал под Сталинград, где получил первое ранение, обморожение. По Киевом – 2е ранение.</a:t>
            </a:r>
          </a:p>
          <a:p>
            <a:pPr lvl="0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 Румынией был тяжело ранен. Лежал в госпитале. В октябре 1944 г. Вернулся к семье из госпиталя.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big_5503695e-8ef5-53f2-b02f-29dfb6d6e0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610744" cy="28773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2471</TotalTime>
  <Words>757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Традиции нашей семьи</vt:lpstr>
      <vt:lpstr>Презентация PowerPoint</vt:lpstr>
      <vt:lpstr>Презентация PowerPoint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HP</cp:lastModifiedBy>
  <cp:revision>365</cp:revision>
  <dcterms:modified xsi:type="dcterms:W3CDTF">2014-12-21T12:00:09Z</dcterms:modified>
</cp:coreProperties>
</file>