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FCFF8-A78E-4876-8C66-1CAE7537B9C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8A83FE73-DB10-4A15-9B7C-D84B1A2191A2}">
      <dgm:prSet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Палеонтологические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доказательства</a:t>
          </a:r>
        </a:p>
      </dgm:t>
    </dgm:pt>
    <dgm:pt modelId="{B8DCA3CC-32A2-44E7-B669-65EC1DCEB99B}" type="parTrans" cxnId="{52B68503-07DE-4971-A79B-3851249D7BB7}">
      <dgm:prSet/>
      <dgm:spPr/>
      <dgm:t>
        <a:bodyPr/>
        <a:lstStyle/>
        <a:p>
          <a:endParaRPr lang="ru-RU"/>
        </a:p>
      </dgm:t>
    </dgm:pt>
    <dgm:pt modelId="{6380943E-16DE-494A-A9C7-4F35F65CDE9E}" type="sibTrans" cxnId="{52B68503-07DE-4971-A79B-3851249D7BB7}">
      <dgm:prSet/>
      <dgm:spPr/>
      <dgm:t>
        <a:bodyPr/>
        <a:lstStyle/>
        <a:p>
          <a:endParaRPr lang="ru-RU"/>
        </a:p>
      </dgm:t>
    </dgm:pt>
    <dgm:pt modelId="{8C14802B-45A4-45AA-8F17-95408DBE11C5}">
      <dgm:prSet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Ископаемые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переходные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 формы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D462A933-65C2-47C6-89A6-4D4401E44A75}" type="parTrans" cxnId="{94F1B35B-E328-40A2-BA5F-2355AD886B63}">
      <dgm:prSet/>
      <dgm:spPr/>
      <dgm:t>
        <a:bodyPr/>
        <a:lstStyle/>
        <a:p>
          <a:endParaRPr lang="ru-RU"/>
        </a:p>
      </dgm:t>
    </dgm:pt>
    <dgm:pt modelId="{012FB749-4E38-4236-8473-5580D4B3C432}" type="sibTrans" cxnId="{94F1B35B-E328-40A2-BA5F-2355AD886B63}">
      <dgm:prSet/>
      <dgm:spPr/>
      <dgm:t>
        <a:bodyPr/>
        <a:lstStyle/>
        <a:p>
          <a:endParaRPr lang="ru-RU"/>
        </a:p>
      </dgm:t>
    </dgm:pt>
    <dgm:pt modelId="{60235B1F-8910-4A5A-B250-6B50310F0E86}">
      <dgm:prSet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Палеонтологические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ряды</a:t>
          </a:r>
          <a:endParaRPr kumimoji="0" 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6D79ACEB-345E-4EAE-A1E7-39E7B4FE2C27}" type="parTrans" cxnId="{28D55301-0D86-496A-A4AE-EFF87AA7080D}">
      <dgm:prSet/>
      <dgm:spPr/>
      <dgm:t>
        <a:bodyPr/>
        <a:lstStyle/>
        <a:p>
          <a:endParaRPr lang="ru-RU"/>
        </a:p>
      </dgm:t>
    </dgm:pt>
    <dgm:pt modelId="{C8EEC92A-990D-4AE0-910D-7FC4E13F9A90}" type="sibTrans" cxnId="{28D55301-0D86-496A-A4AE-EFF87AA7080D}">
      <dgm:prSet/>
      <dgm:spPr/>
      <dgm:t>
        <a:bodyPr/>
        <a:lstStyle/>
        <a:p>
          <a:endParaRPr lang="ru-RU"/>
        </a:p>
      </dgm:t>
    </dgm:pt>
    <dgm:pt modelId="{843D8226-6DBD-4DD4-94AC-428715CEDB20}" type="pres">
      <dgm:prSet presAssocID="{157FCFF8-A78E-4876-8C66-1CAE7537B9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3CB05F9-87CF-4384-9C17-BAF174ECED10}" type="pres">
      <dgm:prSet presAssocID="{8A83FE73-DB10-4A15-9B7C-D84B1A2191A2}" presName="hierRoot1" presStyleCnt="0">
        <dgm:presLayoutVars>
          <dgm:hierBranch/>
        </dgm:presLayoutVars>
      </dgm:prSet>
      <dgm:spPr/>
    </dgm:pt>
    <dgm:pt modelId="{300F62CE-2D3C-4559-841F-C3CE321EA565}" type="pres">
      <dgm:prSet presAssocID="{8A83FE73-DB10-4A15-9B7C-D84B1A2191A2}" presName="rootComposite1" presStyleCnt="0"/>
      <dgm:spPr/>
    </dgm:pt>
    <dgm:pt modelId="{D46149D1-A1A4-4462-92AB-6E40DBE91BE9}" type="pres">
      <dgm:prSet presAssocID="{8A83FE73-DB10-4A15-9B7C-D84B1A2191A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34FFC6-3C42-43D0-84D8-0C810A109653}" type="pres">
      <dgm:prSet presAssocID="{8A83FE73-DB10-4A15-9B7C-D84B1A2191A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F038ECD-1502-4CDD-A937-A65DFC3713DD}" type="pres">
      <dgm:prSet presAssocID="{8A83FE73-DB10-4A15-9B7C-D84B1A2191A2}" presName="hierChild2" presStyleCnt="0"/>
      <dgm:spPr/>
    </dgm:pt>
    <dgm:pt modelId="{6DAB2374-FF7A-4806-84FA-92FB8906D108}" type="pres">
      <dgm:prSet presAssocID="{D462A933-65C2-47C6-89A6-4D4401E44A75}" presName="Name35" presStyleLbl="parChTrans1D2" presStyleIdx="0" presStyleCnt="2"/>
      <dgm:spPr/>
      <dgm:t>
        <a:bodyPr/>
        <a:lstStyle/>
        <a:p>
          <a:endParaRPr lang="ru-RU"/>
        </a:p>
      </dgm:t>
    </dgm:pt>
    <dgm:pt modelId="{33A9CFF9-C5E1-4DEB-9969-0CFA0E7D1796}" type="pres">
      <dgm:prSet presAssocID="{8C14802B-45A4-45AA-8F17-95408DBE11C5}" presName="hierRoot2" presStyleCnt="0">
        <dgm:presLayoutVars>
          <dgm:hierBranch/>
        </dgm:presLayoutVars>
      </dgm:prSet>
      <dgm:spPr/>
    </dgm:pt>
    <dgm:pt modelId="{B264EADB-50D3-49E0-9295-3B7EC27F15FF}" type="pres">
      <dgm:prSet presAssocID="{8C14802B-45A4-45AA-8F17-95408DBE11C5}" presName="rootComposite" presStyleCnt="0"/>
      <dgm:spPr/>
    </dgm:pt>
    <dgm:pt modelId="{E72BD5A9-DC51-446C-8092-720971659735}" type="pres">
      <dgm:prSet presAssocID="{8C14802B-45A4-45AA-8F17-95408DBE11C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F16DF2-C604-4334-8577-5DF699F605CE}" type="pres">
      <dgm:prSet presAssocID="{8C14802B-45A4-45AA-8F17-95408DBE11C5}" presName="rootConnector" presStyleLbl="node2" presStyleIdx="0" presStyleCnt="2"/>
      <dgm:spPr/>
      <dgm:t>
        <a:bodyPr/>
        <a:lstStyle/>
        <a:p>
          <a:endParaRPr lang="ru-RU"/>
        </a:p>
      </dgm:t>
    </dgm:pt>
    <dgm:pt modelId="{544AC258-61FA-4D37-B429-254EDF2EA4C1}" type="pres">
      <dgm:prSet presAssocID="{8C14802B-45A4-45AA-8F17-95408DBE11C5}" presName="hierChild4" presStyleCnt="0"/>
      <dgm:spPr/>
    </dgm:pt>
    <dgm:pt modelId="{33195C20-5475-482A-856C-AF3624383983}" type="pres">
      <dgm:prSet presAssocID="{8C14802B-45A4-45AA-8F17-95408DBE11C5}" presName="hierChild5" presStyleCnt="0"/>
      <dgm:spPr/>
    </dgm:pt>
    <dgm:pt modelId="{22FE4EF4-2002-4934-B2E0-EC0F040CA751}" type="pres">
      <dgm:prSet presAssocID="{6D79ACEB-345E-4EAE-A1E7-39E7B4FE2C27}" presName="Name35" presStyleLbl="parChTrans1D2" presStyleIdx="1" presStyleCnt="2"/>
      <dgm:spPr/>
      <dgm:t>
        <a:bodyPr/>
        <a:lstStyle/>
        <a:p>
          <a:endParaRPr lang="ru-RU"/>
        </a:p>
      </dgm:t>
    </dgm:pt>
    <dgm:pt modelId="{C29D6282-3342-45ED-8DB3-E84CEFA190B7}" type="pres">
      <dgm:prSet presAssocID="{60235B1F-8910-4A5A-B250-6B50310F0E86}" presName="hierRoot2" presStyleCnt="0">
        <dgm:presLayoutVars>
          <dgm:hierBranch/>
        </dgm:presLayoutVars>
      </dgm:prSet>
      <dgm:spPr/>
    </dgm:pt>
    <dgm:pt modelId="{B5DA333C-E188-4D76-BF94-D41DCB4D8C12}" type="pres">
      <dgm:prSet presAssocID="{60235B1F-8910-4A5A-B250-6B50310F0E86}" presName="rootComposite" presStyleCnt="0"/>
      <dgm:spPr/>
    </dgm:pt>
    <dgm:pt modelId="{0FE69167-4C06-4485-A7D0-9B39C350B7E7}" type="pres">
      <dgm:prSet presAssocID="{60235B1F-8910-4A5A-B250-6B50310F0E8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421C27-4278-4861-93E6-4430934F99F7}" type="pres">
      <dgm:prSet presAssocID="{60235B1F-8910-4A5A-B250-6B50310F0E86}" presName="rootConnector" presStyleLbl="node2" presStyleIdx="1" presStyleCnt="2"/>
      <dgm:spPr/>
      <dgm:t>
        <a:bodyPr/>
        <a:lstStyle/>
        <a:p>
          <a:endParaRPr lang="ru-RU"/>
        </a:p>
      </dgm:t>
    </dgm:pt>
    <dgm:pt modelId="{18490BB2-B1B0-42CE-B50A-59768921A7F7}" type="pres">
      <dgm:prSet presAssocID="{60235B1F-8910-4A5A-B250-6B50310F0E86}" presName="hierChild4" presStyleCnt="0"/>
      <dgm:spPr/>
    </dgm:pt>
    <dgm:pt modelId="{FAA29720-33AC-4C49-A730-1E6DDB09A4B0}" type="pres">
      <dgm:prSet presAssocID="{60235B1F-8910-4A5A-B250-6B50310F0E86}" presName="hierChild5" presStyleCnt="0"/>
      <dgm:spPr/>
    </dgm:pt>
    <dgm:pt modelId="{5F3CB205-9085-4EAE-A2EC-926DF2E96FD7}" type="pres">
      <dgm:prSet presAssocID="{8A83FE73-DB10-4A15-9B7C-D84B1A2191A2}" presName="hierChild3" presStyleCnt="0"/>
      <dgm:spPr/>
    </dgm:pt>
  </dgm:ptLst>
  <dgm:cxnLst>
    <dgm:cxn modelId="{8B0AA572-AECC-479C-84CD-8F6C28696CA3}" type="presOf" srcId="{8A83FE73-DB10-4A15-9B7C-D84B1A2191A2}" destId="{D46149D1-A1A4-4462-92AB-6E40DBE91BE9}" srcOrd="0" destOrd="0" presId="urn:microsoft.com/office/officeart/2005/8/layout/orgChart1"/>
    <dgm:cxn modelId="{A4C12A49-AE89-44C1-BB6E-4C41541EDB54}" type="presOf" srcId="{157FCFF8-A78E-4876-8C66-1CAE7537B9C2}" destId="{843D8226-6DBD-4DD4-94AC-428715CEDB20}" srcOrd="0" destOrd="0" presId="urn:microsoft.com/office/officeart/2005/8/layout/orgChart1"/>
    <dgm:cxn modelId="{54F2C99E-403F-4E0D-8CF6-92E8F9B78DBF}" type="presOf" srcId="{D462A933-65C2-47C6-89A6-4D4401E44A75}" destId="{6DAB2374-FF7A-4806-84FA-92FB8906D108}" srcOrd="0" destOrd="0" presId="urn:microsoft.com/office/officeart/2005/8/layout/orgChart1"/>
    <dgm:cxn modelId="{A435CAB5-5FC7-47C2-B110-47A954346946}" type="presOf" srcId="{60235B1F-8910-4A5A-B250-6B50310F0E86}" destId="{0FE69167-4C06-4485-A7D0-9B39C350B7E7}" srcOrd="0" destOrd="0" presId="urn:microsoft.com/office/officeart/2005/8/layout/orgChart1"/>
    <dgm:cxn modelId="{A5D36EED-D82C-4A18-BF4C-0CF6E5F8F911}" type="presOf" srcId="{8C14802B-45A4-45AA-8F17-95408DBE11C5}" destId="{94F16DF2-C604-4334-8577-5DF699F605CE}" srcOrd="1" destOrd="0" presId="urn:microsoft.com/office/officeart/2005/8/layout/orgChart1"/>
    <dgm:cxn modelId="{0E29EF65-B219-48F6-A95F-11CF38310C92}" type="presOf" srcId="{8A83FE73-DB10-4A15-9B7C-D84B1A2191A2}" destId="{7434FFC6-3C42-43D0-84D8-0C810A109653}" srcOrd="1" destOrd="0" presId="urn:microsoft.com/office/officeart/2005/8/layout/orgChart1"/>
    <dgm:cxn modelId="{28D55301-0D86-496A-A4AE-EFF87AA7080D}" srcId="{8A83FE73-DB10-4A15-9B7C-D84B1A2191A2}" destId="{60235B1F-8910-4A5A-B250-6B50310F0E86}" srcOrd="1" destOrd="0" parTransId="{6D79ACEB-345E-4EAE-A1E7-39E7B4FE2C27}" sibTransId="{C8EEC92A-990D-4AE0-910D-7FC4E13F9A90}"/>
    <dgm:cxn modelId="{52B68503-07DE-4971-A79B-3851249D7BB7}" srcId="{157FCFF8-A78E-4876-8C66-1CAE7537B9C2}" destId="{8A83FE73-DB10-4A15-9B7C-D84B1A2191A2}" srcOrd="0" destOrd="0" parTransId="{B8DCA3CC-32A2-44E7-B669-65EC1DCEB99B}" sibTransId="{6380943E-16DE-494A-A9C7-4F35F65CDE9E}"/>
    <dgm:cxn modelId="{94F1B35B-E328-40A2-BA5F-2355AD886B63}" srcId="{8A83FE73-DB10-4A15-9B7C-D84B1A2191A2}" destId="{8C14802B-45A4-45AA-8F17-95408DBE11C5}" srcOrd="0" destOrd="0" parTransId="{D462A933-65C2-47C6-89A6-4D4401E44A75}" sibTransId="{012FB749-4E38-4236-8473-5580D4B3C432}"/>
    <dgm:cxn modelId="{EC5612C4-DDCE-410F-A926-4BBBE1FDA944}" type="presOf" srcId="{8C14802B-45A4-45AA-8F17-95408DBE11C5}" destId="{E72BD5A9-DC51-446C-8092-720971659735}" srcOrd="0" destOrd="0" presId="urn:microsoft.com/office/officeart/2005/8/layout/orgChart1"/>
    <dgm:cxn modelId="{2D89ED99-F1C4-48D4-ADAE-C62E1889ABC5}" type="presOf" srcId="{60235B1F-8910-4A5A-B250-6B50310F0E86}" destId="{65421C27-4278-4861-93E6-4430934F99F7}" srcOrd="1" destOrd="0" presId="urn:microsoft.com/office/officeart/2005/8/layout/orgChart1"/>
    <dgm:cxn modelId="{132A3731-80A1-4DBB-B5F0-7DBE0E607967}" type="presOf" srcId="{6D79ACEB-345E-4EAE-A1E7-39E7B4FE2C27}" destId="{22FE4EF4-2002-4934-B2E0-EC0F040CA751}" srcOrd="0" destOrd="0" presId="urn:microsoft.com/office/officeart/2005/8/layout/orgChart1"/>
    <dgm:cxn modelId="{294C0B96-9804-44F9-8F82-F882C9289FB4}" type="presParOf" srcId="{843D8226-6DBD-4DD4-94AC-428715CEDB20}" destId="{83CB05F9-87CF-4384-9C17-BAF174ECED10}" srcOrd="0" destOrd="0" presId="urn:microsoft.com/office/officeart/2005/8/layout/orgChart1"/>
    <dgm:cxn modelId="{EAE32AB0-AAB3-477B-9A2D-34E46866AEB9}" type="presParOf" srcId="{83CB05F9-87CF-4384-9C17-BAF174ECED10}" destId="{300F62CE-2D3C-4559-841F-C3CE321EA565}" srcOrd="0" destOrd="0" presId="urn:microsoft.com/office/officeart/2005/8/layout/orgChart1"/>
    <dgm:cxn modelId="{3E52E9B8-A317-48A6-B550-48F4FDD665EF}" type="presParOf" srcId="{300F62CE-2D3C-4559-841F-C3CE321EA565}" destId="{D46149D1-A1A4-4462-92AB-6E40DBE91BE9}" srcOrd="0" destOrd="0" presId="urn:microsoft.com/office/officeart/2005/8/layout/orgChart1"/>
    <dgm:cxn modelId="{3C3487FE-4257-4627-86A5-5A71A31EF4A8}" type="presParOf" srcId="{300F62CE-2D3C-4559-841F-C3CE321EA565}" destId="{7434FFC6-3C42-43D0-84D8-0C810A109653}" srcOrd="1" destOrd="0" presId="urn:microsoft.com/office/officeart/2005/8/layout/orgChart1"/>
    <dgm:cxn modelId="{20E8A3BC-5817-4458-872A-2A6FBDF3B961}" type="presParOf" srcId="{83CB05F9-87CF-4384-9C17-BAF174ECED10}" destId="{0F038ECD-1502-4CDD-A937-A65DFC3713DD}" srcOrd="1" destOrd="0" presId="urn:microsoft.com/office/officeart/2005/8/layout/orgChart1"/>
    <dgm:cxn modelId="{F3C19FD3-554B-416B-8584-EAFF548F2B99}" type="presParOf" srcId="{0F038ECD-1502-4CDD-A937-A65DFC3713DD}" destId="{6DAB2374-FF7A-4806-84FA-92FB8906D108}" srcOrd="0" destOrd="0" presId="urn:microsoft.com/office/officeart/2005/8/layout/orgChart1"/>
    <dgm:cxn modelId="{ECDF340A-C4EC-4EF7-A378-27F5DD147E87}" type="presParOf" srcId="{0F038ECD-1502-4CDD-A937-A65DFC3713DD}" destId="{33A9CFF9-C5E1-4DEB-9969-0CFA0E7D1796}" srcOrd="1" destOrd="0" presId="urn:microsoft.com/office/officeart/2005/8/layout/orgChart1"/>
    <dgm:cxn modelId="{242542D9-439D-44C0-87DC-2466ED8A953C}" type="presParOf" srcId="{33A9CFF9-C5E1-4DEB-9969-0CFA0E7D1796}" destId="{B264EADB-50D3-49E0-9295-3B7EC27F15FF}" srcOrd="0" destOrd="0" presId="urn:microsoft.com/office/officeart/2005/8/layout/orgChart1"/>
    <dgm:cxn modelId="{29502718-1793-4F21-8607-ED2C0DE59F19}" type="presParOf" srcId="{B264EADB-50D3-49E0-9295-3B7EC27F15FF}" destId="{E72BD5A9-DC51-446C-8092-720971659735}" srcOrd="0" destOrd="0" presId="urn:microsoft.com/office/officeart/2005/8/layout/orgChart1"/>
    <dgm:cxn modelId="{D19A13FF-4E1B-4418-8EDF-70EF8F897E1F}" type="presParOf" srcId="{B264EADB-50D3-49E0-9295-3B7EC27F15FF}" destId="{94F16DF2-C604-4334-8577-5DF699F605CE}" srcOrd="1" destOrd="0" presId="urn:microsoft.com/office/officeart/2005/8/layout/orgChart1"/>
    <dgm:cxn modelId="{6212EF6B-AE95-49EF-BA73-BC984B52C4DF}" type="presParOf" srcId="{33A9CFF9-C5E1-4DEB-9969-0CFA0E7D1796}" destId="{544AC258-61FA-4D37-B429-254EDF2EA4C1}" srcOrd="1" destOrd="0" presId="urn:microsoft.com/office/officeart/2005/8/layout/orgChart1"/>
    <dgm:cxn modelId="{ED88192F-2F28-42C4-B463-A0781DCEF98C}" type="presParOf" srcId="{33A9CFF9-C5E1-4DEB-9969-0CFA0E7D1796}" destId="{33195C20-5475-482A-856C-AF3624383983}" srcOrd="2" destOrd="0" presId="urn:microsoft.com/office/officeart/2005/8/layout/orgChart1"/>
    <dgm:cxn modelId="{6370F988-E676-470E-B832-4F8C3360458C}" type="presParOf" srcId="{0F038ECD-1502-4CDD-A937-A65DFC3713DD}" destId="{22FE4EF4-2002-4934-B2E0-EC0F040CA751}" srcOrd="2" destOrd="0" presId="urn:microsoft.com/office/officeart/2005/8/layout/orgChart1"/>
    <dgm:cxn modelId="{244AED31-425E-4D32-B1CB-C0E879DE3D90}" type="presParOf" srcId="{0F038ECD-1502-4CDD-A937-A65DFC3713DD}" destId="{C29D6282-3342-45ED-8DB3-E84CEFA190B7}" srcOrd="3" destOrd="0" presId="urn:microsoft.com/office/officeart/2005/8/layout/orgChart1"/>
    <dgm:cxn modelId="{93DBA65F-1E71-4ECE-BA93-BF6577DD53F7}" type="presParOf" srcId="{C29D6282-3342-45ED-8DB3-E84CEFA190B7}" destId="{B5DA333C-E188-4D76-BF94-D41DCB4D8C12}" srcOrd="0" destOrd="0" presId="urn:microsoft.com/office/officeart/2005/8/layout/orgChart1"/>
    <dgm:cxn modelId="{9A7F780C-998B-4D94-9416-15A5D5433301}" type="presParOf" srcId="{B5DA333C-E188-4D76-BF94-D41DCB4D8C12}" destId="{0FE69167-4C06-4485-A7D0-9B39C350B7E7}" srcOrd="0" destOrd="0" presId="urn:microsoft.com/office/officeart/2005/8/layout/orgChart1"/>
    <dgm:cxn modelId="{96EB1361-D834-4EE5-8717-2BA4E84A89BA}" type="presParOf" srcId="{B5DA333C-E188-4D76-BF94-D41DCB4D8C12}" destId="{65421C27-4278-4861-93E6-4430934F99F7}" srcOrd="1" destOrd="0" presId="urn:microsoft.com/office/officeart/2005/8/layout/orgChart1"/>
    <dgm:cxn modelId="{E15325F4-1709-4B5F-BD4F-5E99247F3C2C}" type="presParOf" srcId="{C29D6282-3342-45ED-8DB3-E84CEFA190B7}" destId="{18490BB2-B1B0-42CE-B50A-59768921A7F7}" srcOrd="1" destOrd="0" presId="urn:microsoft.com/office/officeart/2005/8/layout/orgChart1"/>
    <dgm:cxn modelId="{93934D7D-EFD5-401C-82D5-404E1D06D6A8}" type="presParOf" srcId="{C29D6282-3342-45ED-8DB3-E84CEFA190B7}" destId="{FAA29720-33AC-4C49-A730-1E6DDB09A4B0}" srcOrd="2" destOrd="0" presId="urn:microsoft.com/office/officeart/2005/8/layout/orgChart1"/>
    <dgm:cxn modelId="{5113464C-3041-4BDE-BAF7-0FE2DF865D27}" type="presParOf" srcId="{83CB05F9-87CF-4384-9C17-BAF174ECED10}" destId="{5F3CB205-9085-4EAE-A2EC-926DF2E96FD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A3CA16-76CB-49B2-A1C1-9B4B79270EBC}" type="doc">
      <dgm:prSet loTypeId="urn:microsoft.com/office/officeart/2005/8/layout/orgChart1" loCatId="hierarchy" qsTypeId="urn:microsoft.com/office/officeart/2005/8/quickstyle/simple1" qsCatId="simple" csTypeId="urn:microsoft.com/office/officeart/2005/8/colors/accent3_5" csCatId="accent3" phldr="1"/>
      <dgm:spPr/>
    </dgm:pt>
    <dgm:pt modelId="{5BC677D1-5E7D-4B4A-8EDF-C0FB4CEE047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Сравнительно-морфологические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доказательства</a:t>
          </a:r>
        </a:p>
      </dgm:t>
    </dgm:pt>
    <dgm:pt modelId="{29A606E5-2878-4E46-9107-12C655B94455}" type="parTrans" cxnId="{F26471E3-04C1-44EC-85E3-D505D436C457}">
      <dgm:prSet/>
      <dgm:spPr/>
      <dgm:t>
        <a:bodyPr/>
        <a:lstStyle/>
        <a:p>
          <a:endParaRPr lang="ru-RU"/>
        </a:p>
      </dgm:t>
    </dgm:pt>
    <dgm:pt modelId="{5DF3EEAB-7909-45B7-8E79-2B9784989DC9}" type="sibTrans" cxnId="{F26471E3-04C1-44EC-85E3-D505D436C457}">
      <dgm:prSet/>
      <dgm:spPr/>
      <dgm:t>
        <a:bodyPr/>
        <a:lstStyle/>
        <a:p>
          <a:endParaRPr lang="ru-RU"/>
        </a:p>
      </dgm:t>
    </dgm:pt>
    <dgm:pt modelId="{496D47F9-7F69-489E-B9CF-0748F16CD97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Гомология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органов</a:t>
          </a:r>
          <a:endParaRPr kumimoji="0" lang="ru-RU" b="1" i="0" u="none" strike="noStrike" cap="none" normalizeH="0" baseline="0" smtClean="0">
            <a:ln/>
            <a:effectLst/>
            <a:latin typeface="Arial" charset="0"/>
            <a:cs typeface="Arial" charset="0"/>
          </a:endParaRPr>
        </a:p>
      </dgm:t>
    </dgm:pt>
    <dgm:pt modelId="{0326A541-23CC-4D89-A75E-C961776085D0}" type="parTrans" cxnId="{2BDA0519-1FF9-4335-9826-8A2B06B21CF8}">
      <dgm:prSet/>
      <dgm:spPr/>
      <dgm:t>
        <a:bodyPr/>
        <a:lstStyle/>
        <a:p>
          <a:endParaRPr lang="ru-RU"/>
        </a:p>
      </dgm:t>
    </dgm:pt>
    <dgm:pt modelId="{314A6B30-B278-4C4D-8D1D-017F9287F427}" type="sibTrans" cxnId="{2BDA0519-1FF9-4335-9826-8A2B06B21CF8}">
      <dgm:prSet/>
      <dgm:spPr/>
      <dgm:t>
        <a:bodyPr/>
        <a:lstStyle/>
        <a:p>
          <a:endParaRPr lang="ru-RU"/>
        </a:p>
      </dgm:t>
    </dgm:pt>
    <dgm:pt modelId="{6B6FA25A-EAC3-48F7-B505-3FE5F308E23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Рудименты</a:t>
          </a:r>
          <a:endParaRPr kumimoji="0" lang="ru-RU" b="1" i="0" u="none" strike="noStrike" cap="none" normalizeH="0" baseline="0" smtClean="0">
            <a:ln/>
            <a:effectLst/>
            <a:latin typeface="Arial" charset="0"/>
            <a:cs typeface="Arial" charset="0"/>
          </a:endParaRPr>
        </a:p>
      </dgm:t>
    </dgm:pt>
    <dgm:pt modelId="{56FBBDB6-F5AD-46FC-BCE6-CD2E694614FE}" type="parTrans" cxnId="{31E7A27D-0CEA-4E79-ABBE-31D2EC63BC34}">
      <dgm:prSet/>
      <dgm:spPr/>
      <dgm:t>
        <a:bodyPr/>
        <a:lstStyle/>
        <a:p>
          <a:endParaRPr lang="ru-RU"/>
        </a:p>
      </dgm:t>
    </dgm:pt>
    <dgm:pt modelId="{F490AF8C-75E7-46A5-8027-929F5478806E}" type="sibTrans" cxnId="{31E7A27D-0CEA-4E79-ABBE-31D2EC63BC34}">
      <dgm:prSet/>
      <dgm:spPr/>
      <dgm:t>
        <a:bodyPr/>
        <a:lstStyle/>
        <a:p>
          <a:endParaRPr lang="ru-RU"/>
        </a:p>
      </dgm:t>
    </dgm:pt>
    <dgm:pt modelId="{B174821D-3947-48C6-A013-879F79AD1E0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Атавизмы</a:t>
          </a:r>
          <a:endParaRPr kumimoji="0" lang="ru-RU" b="1" i="0" u="none" strike="noStrike" cap="none" normalizeH="0" baseline="0" smtClean="0">
            <a:ln/>
            <a:effectLst/>
            <a:latin typeface="Arial" charset="0"/>
            <a:cs typeface="Arial" charset="0"/>
          </a:endParaRPr>
        </a:p>
      </dgm:t>
    </dgm:pt>
    <dgm:pt modelId="{ECB53B4F-9207-4A5C-B99F-9F4E3899FA51}" type="parTrans" cxnId="{74F9E6A9-AE8F-4016-8746-9180BF2D2413}">
      <dgm:prSet/>
      <dgm:spPr/>
      <dgm:t>
        <a:bodyPr/>
        <a:lstStyle/>
        <a:p>
          <a:endParaRPr lang="ru-RU"/>
        </a:p>
      </dgm:t>
    </dgm:pt>
    <dgm:pt modelId="{CC7E5A4B-E186-4665-BC46-4FC58470A3B4}" type="sibTrans" cxnId="{74F9E6A9-AE8F-4016-8746-9180BF2D2413}">
      <dgm:prSet/>
      <dgm:spPr/>
      <dgm:t>
        <a:bodyPr/>
        <a:lstStyle/>
        <a:p>
          <a:endParaRPr lang="ru-RU"/>
        </a:p>
      </dgm:t>
    </dgm:pt>
    <dgm:pt modelId="{36007FB8-A5AC-46CB-93E0-BDF0E7C6472A}" type="pres">
      <dgm:prSet presAssocID="{79A3CA16-76CB-49B2-A1C1-9B4B79270E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3C68D2C-7B3A-4444-B284-AC44962DFECA}" type="pres">
      <dgm:prSet presAssocID="{5BC677D1-5E7D-4B4A-8EDF-C0FB4CEE0476}" presName="hierRoot1" presStyleCnt="0">
        <dgm:presLayoutVars>
          <dgm:hierBranch/>
        </dgm:presLayoutVars>
      </dgm:prSet>
      <dgm:spPr/>
    </dgm:pt>
    <dgm:pt modelId="{8278BC4F-38BB-4299-8E85-32B7F763A533}" type="pres">
      <dgm:prSet presAssocID="{5BC677D1-5E7D-4B4A-8EDF-C0FB4CEE0476}" presName="rootComposite1" presStyleCnt="0"/>
      <dgm:spPr/>
    </dgm:pt>
    <dgm:pt modelId="{A4C755FC-5045-44F4-93CA-FABDC4D07AF6}" type="pres">
      <dgm:prSet presAssocID="{5BC677D1-5E7D-4B4A-8EDF-C0FB4CEE0476}" presName="rootText1" presStyleLbl="node0" presStyleIdx="0" presStyleCnt="1" custScaleX="165813" custScaleY="1704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185550-91D2-4DE0-A05B-B2763D176955}" type="pres">
      <dgm:prSet presAssocID="{5BC677D1-5E7D-4B4A-8EDF-C0FB4CEE047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41808CE-F064-439E-A902-34F3D4CB15A2}" type="pres">
      <dgm:prSet presAssocID="{5BC677D1-5E7D-4B4A-8EDF-C0FB4CEE0476}" presName="hierChild2" presStyleCnt="0"/>
      <dgm:spPr/>
    </dgm:pt>
    <dgm:pt modelId="{07E4C2BD-FAFC-43C8-9301-25A9C420AB27}" type="pres">
      <dgm:prSet presAssocID="{0326A541-23CC-4D89-A75E-C961776085D0}" presName="Name35" presStyleLbl="parChTrans1D2" presStyleIdx="0" presStyleCnt="3"/>
      <dgm:spPr/>
      <dgm:t>
        <a:bodyPr/>
        <a:lstStyle/>
        <a:p>
          <a:endParaRPr lang="ru-RU"/>
        </a:p>
      </dgm:t>
    </dgm:pt>
    <dgm:pt modelId="{BE878813-9B41-4E24-98CC-B6E2BE82E4B7}" type="pres">
      <dgm:prSet presAssocID="{496D47F9-7F69-489E-B9CF-0748F16CD979}" presName="hierRoot2" presStyleCnt="0">
        <dgm:presLayoutVars>
          <dgm:hierBranch/>
        </dgm:presLayoutVars>
      </dgm:prSet>
      <dgm:spPr/>
    </dgm:pt>
    <dgm:pt modelId="{7BAF296F-A26B-4829-BD0A-7493D6BA81A8}" type="pres">
      <dgm:prSet presAssocID="{496D47F9-7F69-489E-B9CF-0748F16CD979}" presName="rootComposite" presStyleCnt="0"/>
      <dgm:spPr/>
    </dgm:pt>
    <dgm:pt modelId="{6ED84AFF-07F3-4385-8E5B-2F359533B390}" type="pres">
      <dgm:prSet presAssocID="{496D47F9-7F69-489E-B9CF-0748F16CD97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65B7C7-789C-4A36-B4AC-B865BF40A7BA}" type="pres">
      <dgm:prSet presAssocID="{496D47F9-7F69-489E-B9CF-0748F16CD979}" presName="rootConnector" presStyleLbl="node2" presStyleIdx="0" presStyleCnt="3"/>
      <dgm:spPr/>
      <dgm:t>
        <a:bodyPr/>
        <a:lstStyle/>
        <a:p>
          <a:endParaRPr lang="ru-RU"/>
        </a:p>
      </dgm:t>
    </dgm:pt>
    <dgm:pt modelId="{88807113-50AE-4F80-BC77-B933B6F8FCAC}" type="pres">
      <dgm:prSet presAssocID="{496D47F9-7F69-489E-B9CF-0748F16CD979}" presName="hierChild4" presStyleCnt="0"/>
      <dgm:spPr/>
    </dgm:pt>
    <dgm:pt modelId="{84636134-09E8-4631-94EB-B3D1C053ED38}" type="pres">
      <dgm:prSet presAssocID="{496D47F9-7F69-489E-B9CF-0748F16CD979}" presName="hierChild5" presStyleCnt="0"/>
      <dgm:spPr/>
    </dgm:pt>
    <dgm:pt modelId="{A6BEDBE2-5610-4C2F-A8E9-C09B617B0011}" type="pres">
      <dgm:prSet presAssocID="{56FBBDB6-F5AD-46FC-BCE6-CD2E694614FE}" presName="Name35" presStyleLbl="parChTrans1D2" presStyleIdx="1" presStyleCnt="3"/>
      <dgm:spPr/>
      <dgm:t>
        <a:bodyPr/>
        <a:lstStyle/>
        <a:p>
          <a:endParaRPr lang="ru-RU"/>
        </a:p>
      </dgm:t>
    </dgm:pt>
    <dgm:pt modelId="{AF2D9E4B-3A53-4749-A4ED-0735A5719441}" type="pres">
      <dgm:prSet presAssocID="{6B6FA25A-EAC3-48F7-B505-3FE5F308E23F}" presName="hierRoot2" presStyleCnt="0">
        <dgm:presLayoutVars>
          <dgm:hierBranch/>
        </dgm:presLayoutVars>
      </dgm:prSet>
      <dgm:spPr/>
    </dgm:pt>
    <dgm:pt modelId="{A9261EBB-7A32-4247-B60E-02A6922E81A0}" type="pres">
      <dgm:prSet presAssocID="{6B6FA25A-EAC3-48F7-B505-3FE5F308E23F}" presName="rootComposite" presStyleCnt="0"/>
      <dgm:spPr/>
    </dgm:pt>
    <dgm:pt modelId="{C857E5FA-08EA-4BF6-942A-E5DFEA7A4FC7}" type="pres">
      <dgm:prSet presAssocID="{6B6FA25A-EAC3-48F7-B505-3FE5F308E23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249EDE-FFEF-4D5A-9F0C-9FE71F126F35}" type="pres">
      <dgm:prSet presAssocID="{6B6FA25A-EAC3-48F7-B505-3FE5F308E23F}" presName="rootConnector" presStyleLbl="node2" presStyleIdx="1" presStyleCnt="3"/>
      <dgm:spPr/>
      <dgm:t>
        <a:bodyPr/>
        <a:lstStyle/>
        <a:p>
          <a:endParaRPr lang="ru-RU"/>
        </a:p>
      </dgm:t>
    </dgm:pt>
    <dgm:pt modelId="{23E00F71-C3EB-4CEF-8F5C-F8CE024DCDCE}" type="pres">
      <dgm:prSet presAssocID="{6B6FA25A-EAC3-48F7-B505-3FE5F308E23F}" presName="hierChild4" presStyleCnt="0"/>
      <dgm:spPr/>
    </dgm:pt>
    <dgm:pt modelId="{56B3717F-63B9-4969-B0D4-4A6B0B270D27}" type="pres">
      <dgm:prSet presAssocID="{6B6FA25A-EAC3-48F7-B505-3FE5F308E23F}" presName="hierChild5" presStyleCnt="0"/>
      <dgm:spPr/>
    </dgm:pt>
    <dgm:pt modelId="{726F4FE7-2C96-4202-B2C2-98C6A13CF763}" type="pres">
      <dgm:prSet presAssocID="{ECB53B4F-9207-4A5C-B99F-9F4E3899FA51}" presName="Name35" presStyleLbl="parChTrans1D2" presStyleIdx="2" presStyleCnt="3"/>
      <dgm:spPr/>
      <dgm:t>
        <a:bodyPr/>
        <a:lstStyle/>
        <a:p>
          <a:endParaRPr lang="ru-RU"/>
        </a:p>
      </dgm:t>
    </dgm:pt>
    <dgm:pt modelId="{9D93AEE8-1223-463A-A9A3-6CE931DC81A3}" type="pres">
      <dgm:prSet presAssocID="{B174821D-3947-48C6-A013-879F79AD1E0B}" presName="hierRoot2" presStyleCnt="0">
        <dgm:presLayoutVars>
          <dgm:hierBranch/>
        </dgm:presLayoutVars>
      </dgm:prSet>
      <dgm:spPr/>
    </dgm:pt>
    <dgm:pt modelId="{505B8D7D-F309-4A86-9D64-51C5E3AA2D60}" type="pres">
      <dgm:prSet presAssocID="{B174821D-3947-48C6-A013-879F79AD1E0B}" presName="rootComposite" presStyleCnt="0"/>
      <dgm:spPr/>
    </dgm:pt>
    <dgm:pt modelId="{B21AD3C5-516E-4C1A-A846-F61A6B848B17}" type="pres">
      <dgm:prSet presAssocID="{B174821D-3947-48C6-A013-879F79AD1E0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C7E240-99AE-4C68-ACFE-785BC05C6B0B}" type="pres">
      <dgm:prSet presAssocID="{B174821D-3947-48C6-A013-879F79AD1E0B}" presName="rootConnector" presStyleLbl="node2" presStyleIdx="2" presStyleCnt="3"/>
      <dgm:spPr/>
      <dgm:t>
        <a:bodyPr/>
        <a:lstStyle/>
        <a:p>
          <a:endParaRPr lang="ru-RU"/>
        </a:p>
      </dgm:t>
    </dgm:pt>
    <dgm:pt modelId="{7F9AB939-EA79-4D59-9F8E-28A282E6CD24}" type="pres">
      <dgm:prSet presAssocID="{B174821D-3947-48C6-A013-879F79AD1E0B}" presName="hierChild4" presStyleCnt="0"/>
      <dgm:spPr/>
    </dgm:pt>
    <dgm:pt modelId="{233DEA66-9F6A-493D-B2FA-CA1847572820}" type="pres">
      <dgm:prSet presAssocID="{B174821D-3947-48C6-A013-879F79AD1E0B}" presName="hierChild5" presStyleCnt="0"/>
      <dgm:spPr/>
    </dgm:pt>
    <dgm:pt modelId="{828B6996-7A13-4621-9C3B-06DC3C794DB3}" type="pres">
      <dgm:prSet presAssocID="{5BC677D1-5E7D-4B4A-8EDF-C0FB4CEE0476}" presName="hierChild3" presStyleCnt="0"/>
      <dgm:spPr/>
    </dgm:pt>
  </dgm:ptLst>
  <dgm:cxnLst>
    <dgm:cxn modelId="{798629AC-21F6-45FA-B86A-F41A86B9CD92}" type="presOf" srcId="{5BC677D1-5E7D-4B4A-8EDF-C0FB4CEE0476}" destId="{8F185550-91D2-4DE0-A05B-B2763D176955}" srcOrd="1" destOrd="0" presId="urn:microsoft.com/office/officeart/2005/8/layout/orgChart1"/>
    <dgm:cxn modelId="{6B4605F6-CF70-4235-BA0F-BAB61DC1DE5D}" type="presOf" srcId="{6B6FA25A-EAC3-48F7-B505-3FE5F308E23F}" destId="{35249EDE-FFEF-4D5A-9F0C-9FE71F126F35}" srcOrd="1" destOrd="0" presId="urn:microsoft.com/office/officeart/2005/8/layout/orgChart1"/>
    <dgm:cxn modelId="{095A5E7F-292C-4E9A-882D-F7BFFEA7B709}" type="presOf" srcId="{5BC677D1-5E7D-4B4A-8EDF-C0FB4CEE0476}" destId="{A4C755FC-5045-44F4-93CA-FABDC4D07AF6}" srcOrd="0" destOrd="0" presId="urn:microsoft.com/office/officeart/2005/8/layout/orgChart1"/>
    <dgm:cxn modelId="{F26471E3-04C1-44EC-85E3-D505D436C457}" srcId="{79A3CA16-76CB-49B2-A1C1-9B4B79270EBC}" destId="{5BC677D1-5E7D-4B4A-8EDF-C0FB4CEE0476}" srcOrd="0" destOrd="0" parTransId="{29A606E5-2878-4E46-9107-12C655B94455}" sibTransId="{5DF3EEAB-7909-45B7-8E79-2B9784989DC9}"/>
    <dgm:cxn modelId="{F439382E-910D-4979-A1CD-92817287E2FB}" type="presOf" srcId="{6B6FA25A-EAC3-48F7-B505-3FE5F308E23F}" destId="{C857E5FA-08EA-4BF6-942A-E5DFEA7A4FC7}" srcOrd="0" destOrd="0" presId="urn:microsoft.com/office/officeart/2005/8/layout/orgChart1"/>
    <dgm:cxn modelId="{E9EA0A15-F749-4F96-A7E2-264B7D2ECF51}" type="presOf" srcId="{56FBBDB6-F5AD-46FC-BCE6-CD2E694614FE}" destId="{A6BEDBE2-5610-4C2F-A8E9-C09B617B0011}" srcOrd="0" destOrd="0" presId="urn:microsoft.com/office/officeart/2005/8/layout/orgChart1"/>
    <dgm:cxn modelId="{ABB6D9EC-9940-401B-BB89-7941A15F1759}" type="presOf" srcId="{0326A541-23CC-4D89-A75E-C961776085D0}" destId="{07E4C2BD-FAFC-43C8-9301-25A9C420AB27}" srcOrd="0" destOrd="0" presId="urn:microsoft.com/office/officeart/2005/8/layout/orgChart1"/>
    <dgm:cxn modelId="{501CFF4B-D8E6-4571-B690-D54A348C0AC4}" type="presOf" srcId="{496D47F9-7F69-489E-B9CF-0748F16CD979}" destId="{8A65B7C7-789C-4A36-B4AC-B865BF40A7BA}" srcOrd="1" destOrd="0" presId="urn:microsoft.com/office/officeart/2005/8/layout/orgChart1"/>
    <dgm:cxn modelId="{2BDA0519-1FF9-4335-9826-8A2B06B21CF8}" srcId="{5BC677D1-5E7D-4B4A-8EDF-C0FB4CEE0476}" destId="{496D47F9-7F69-489E-B9CF-0748F16CD979}" srcOrd="0" destOrd="0" parTransId="{0326A541-23CC-4D89-A75E-C961776085D0}" sibTransId="{314A6B30-B278-4C4D-8D1D-017F9287F427}"/>
    <dgm:cxn modelId="{81D72007-AE0E-46B3-8930-A2FE3A5DDB3A}" type="presOf" srcId="{ECB53B4F-9207-4A5C-B99F-9F4E3899FA51}" destId="{726F4FE7-2C96-4202-B2C2-98C6A13CF763}" srcOrd="0" destOrd="0" presId="urn:microsoft.com/office/officeart/2005/8/layout/orgChart1"/>
    <dgm:cxn modelId="{6CBBCCA6-CC1A-474D-ABFC-9F463A68BF67}" type="presOf" srcId="{B174821D-3947-48C6-A013-879F79AD1E0B}" destId="{50C7E240-99AE-4C68-ACFE-785BC05C6B0B}" srcOrd="1" destOrd="0" presId="urn:microsoft.com/office/officeart/2005/8/layout/orgChart1"/>
    <dgm:cxn modelId="{43FA47B6-7488-4472-AC99-4AAD27332FEC}" type="presOf" srcId="{496D47F9-7F69-489E-B9CF-0748F16CD979}" destId="{6ED84AFF-07F3-4385-8E5B-2F359533B390}" srcOrd="0" destOrd="0" presId="urn:microsoft.com/office/officeart/2005/8/layout/orgChart1"/>
    <dgm:cxn modelId="{31E7A27D-0CEA-4E79-ABBE-31D2EC63BC34}" srcId="{5BC677D1-5E7D-4B4A-8EDF-C0FB4CEE0476}" destId="{6B6FA25A-EAC3-48F7-B505-3FE5F308E23F}" srcOrd="1" destOrd="0" parTransId="{56FBBDB6-F5AD-46FC-BCE6-CD2E694614FE}" sibTransId="{F490AF8C-75E7-46A5-8027-929F5478806E}"/>
    <dgm:cxn modelId="{F23B6F95-0BDD-4CDE-A613-B44E48C7F503}" type="presOf" srcId="{79A3CA16-76CB-49B2-A1C1-9B4B79270EBC}" destId="{36007FB8-A5AC-46CB-93E0-BDF0E7C6472A}" srcOrd="0" destOrd="0" presId="urn:microsoft.com/office/officeart/2005/8/layout/orgChart1"/>
    <dgm:cxn modelId="{74F9E6A9-AE8F-4016-8746-9180BF2D2413}" srcId="{5BC677D1-5E7D-4B4A-8EDF-C0FB4CEE0476}" destId="{B174821D-3947-48C6-A013-879F79AD1E0B}" srcOrd="2" destOrd="0" parTransId="{ECB53B4F-9207-4A5C-B99F-9F4E3899FA51}" sibTransId="{CC7E5A4B-E186-4665-BC46-4FC58470A3B4}"/>
    <dgm:cxn modelId="{C8CB25D3-CF60-43B3-83E1-0C7070C3CB38}" type="presOf" srcId="{B174821D-3947-48C6-A013-879F79AD1E0B}" destId="{B21AD3C5-516E-4C1A-A846-F61A6B848B17}" srcOrd="0" destOrd="0" presId="urn:microsoft.com/office/officeart/2005/8/layout/orgChart1"/>
    <dgm:cxn modelId="{FBB9D131-5121-4C8E-9A61-40AA26F718C7}" type="presParOf" srcId="{36007FB8-A5AC-46CB-93E0-BDF0E7C6472A}" destId="{13C68D2C-7B3A-4444-B284-AC44962DFECA}" srcOrd="0" destOrd="0" presId="urn:microsoft.com/office/officeart/2005/8/layout/orgChart1"/>
    <dgm:cxn modelId="{F77FF407-7F2B-44D9-A320-6B2D3C92E886}" type="presParOf" srcId="{13C68D2C-7B3A-4444-B284-AC44962DFECA}" destId="{8278BC4F-38BB-4299-8E85-32B7F763A533}" srcOrd="0" destOrd="0" presId="urn:microsoft.com/office/officeart/2005/8/layout/orgChart1"/>
    <dgm:cxn modelId="{7211DA52-2856-48BD-8D25-B5F7FDC2E1CA}" type="presParOf" srcId="{8278BC4F-38BB-4299-8E85-32B7F763A533}" destId="{A4C755FC-5045-44F4-93CA-FABDC4D07AF6}" srcOrd="0" destOrd="0" presId="urn:microsoft.com/office/officeart/2005/8/layout/orgChart1"/>
    <dgm:cxn modelId="{4405D559-7D12-4735-B471-ECF1D6E4282D}" type="presParOf" srcId="{8278BC4F-38BB-4299-8E85-32B7F763A533}" destId="{8F185550-91D2-4DE0-A05B-B2763D176955}" srcOrd="1" destOrd="0" presId="urn:microsoft.com/office/officeart/2005/8/layout/orgChart1"/>
    <dgm:cxn modelId="{2C1E10B2-0727-4F4C-B5B9-8F3D7890932A}" type="presParOf" srcId="{13C68D2C-7B3A-4444-B284-AC44962DFECA}" destId="{841808CE-F064-439E-A902-34F3D4CB15A2}" srcOrd="1" destOrd="0" presId="urn:microsoft.com/office/officeart/2005/8/layout/orgChart1"/>
    <dgm:cxn modelId="{A51CB53B-D72F-4482-B145-A4017061BF4C}" type="presParOf" srcId="{841808CE-F064-439E-A902-34F3D4CB15A2}" destId="{07E4C2BD-FAFC-43C8-9301-25A9C420AB27}" srcOrd="0" destOrd="0" presId="urn:microsoft.com/office/officeart/2005/8/layout/orgChart1"/>
    <dgm:cxn modelId="{53F99730-C34C-4B54-9FC5-92B3F68AA25F}" type="presParOf" srcId="{841808CE-F064-439E-A902-34F3D4CB15A2}" destId="{BE878813-9B41-4E24-98CC-B6E2BE82E4B7}" srcOrd="1" destOrd="0" presId="urn:microsoft.com/office/officeart/2005/8/layout/orgChart1"/>
    <dgm:cxn modelId="{C0124F2A-A3B9-486A-BCEB-BB749555E70D}" type="presParOf" srcId="{BE878813-9B41-4E24-98CC-B6E2BE82E4B7}" destId="{7BAF296F-A26B-4829-BD0A-7493D6BA81A8}" srcOrd="0" destOrd="0" presId="urn:microsoft.com/office/officeart/2005/8/layout/orgChart1"/>
    <dgm:cxn modelId="{E1A7976E-5B38-4B1F-BE52-FD201FFC8FD2}" type="presParOf" srcId="{7BAF296F-A26B-4829-BD0A-7493D6BA81A8}" destId="{6ED84AFF-07F3-4385-8E5B-2F359533B390}" srcOrd="0" destOrd="0" presId="urn:microsoft.com/office/officeart/2005/8/layout/orgChart1"/>
    <dgm:cxn modelId="{E5C5656A-2684-41A2-8C0B-63A5571213EB}" type="presParOf" srcId="{7BAF296F-A26B-4829-BD0A-7493D6BA81A8}" destId="{8A65B7C7-789C-4A36-B4AC-B865BF40A7BA}" srcOrd="1" destOrd="0" presId="urn:microsoft.com/office/officeart/2005/8/layout/orgChart1"/>
    <dgm:cxn modelId="{81D84DD6-04E3-4777-A16A-70A9CA15269D}" type="presParOf" srcId="{BE878813-9B41-4E24-98CC-B6E2BE82E4B7}" destId="{88807113-50AE-4F80-BC77-B933B6F8FCAC}" srcOrd="1" destOrd="0" presId="urn:microsoft.com/office/officeart/2005/8/layout/orgChart1"/>
    <dgm:cxn modelId="{4D499C65-E48D-40C2-A14D-484B7E731F81}" type="presParOf" srcId="{BE878813-9B41-4E24-98CC-B6E2BE82E4B7}" destId="{84636134-09E8-4631-94EB-B3D1C053ED38}" srcOrd="2" destOrd="0" presId="urn:microsoft.com/office/officeart/2005/8/layout/orgChart1"/>
    <dgm:cxn modelId="{8C71A551-1E1B-40B5-9850-7622DA283EA7}" type="presParOf" srcId="{841808CE-F064-439E-A902-34F3D4CB15A2}" destId="{A6BEDBE2-5610-4C2F-A8E9-C09B617B0011}" srcOrd="2" destOrd="0" presId="urn:microsoft.com/office/officeart/2005/8/layout/orgChart1"/>
    <dgm:cxn modelId="{78DA043C-6DF2-413D-8C92-FAFF9472A4FA}" type="presParOf" srcId="{841808CE-F064-439E-A902-34F3D4CB15A2}" destId="{AF2D9E4B-3A53-4749-A4ED-0735A5719441}" srcOrd="3" destOrd="0" presId="urn:microsoft.com/office/officeart/2005/8/layout/orgChart1"/>
    <dgm:cxn modelId="{E2747C01-64E7-46A8-8847-798E160135CB}" type="presParOf" srcId="{AF2D9E4B-3A53-4749-A4ED-0735A5719441}" destId="{A9261EBB-7A32-4247-B60E-02A6922E81A0}" srcOrd="0" destOrd="0" presId="urn:microsoft.com/office/officeart/2005/8/layout/orgChart1"/>
    <dgm:cxn modelId="{E98DA700-8C07-4B9A-8DA5-8E07FB4564C0}" type="presParOf" srcId="{A9261EBB-7A32-4247-B60E-02A6922E81A0}" destId="{C857E5FA-08EA-4BF6-942A-E5DFEA7A4FC7}" srcOrd="0" destOrd="0" presId="urn:microsoft.com/office/officeart/2005/8/layout/orgChart1"/>
    <dgm:cxn modelId="{B12E9585-B9E5-4320-A8F3-9B7E4E576414}" type="presParOf" srcId="{A9261EBB-7A32-4247-B60E-02A6922E81A0}" destId="{35249EDE-FFEF-4D5A-9F0C-9FE71F126F35}" srcOrd="1" destOrd="0" presId="urn:microsoft.com/office/officeart/2005/8/layout/orgChart1"/>
    <dgm:cxn modelId="{0870B478-7CEF-4C51-B3CF-72A1701E5A22}" type="presParOf" srcId="{AF2D9E4B-3A53-4749-A4ED-0735A5719441}" destId="{23E00F71-C3EB-4CEF-8F5C-F8CE024DCDCE}" srcOrd="1" destOrd="0" presId="urn:microsoft.com/office/officeart/2005/8/layout/orgChart1"/>
    <dgm:cxn modelId="{1AD02760-7834-493E-8C99-35666CA061A5}" type="presParOf" srcId="{AF2D9E4B-3A53-4749-A4ED-0735A5719441}" destId="{56B3717F-63B9-4969-B0D4-4A6B0B270D27}" srcOrd="2" destOrd="0" presId="urn:microsoft.com/office/officeart/2005/8/layout/orgChart1"/>
    <dgm:cxn modelId="{1611DE2B-AE11-4141-8588-CAA3122B40B2}" type="presParOf" srcId="{841808CE-F064-439E-A902-34F3D4CB15A2}" destId="{726F4FE7-2C96-4202-B2C2-98C6A13CF763}" srcOrd="4" destOrd="0" presId="urn:microsoft.com/office/officeart/2005/8/layout/orgChart1"/>
    <dgm:cxn modelId="{15AE580A-F13F-4DB9-AB75-99D3E91754C5}" type="presParOf" srcId="{841808CE-F064-439E-A902-34F3D4CB15A2}" destId="{9D93AEE8-1223-463A-A9A3-6CE931DC81A3}" srcOrd="5" destOrd="0" presId="urn:microsoft.com/office/officeart/2005/8/layout/orgChart1"/>
    <dgm:cxn modelId="{CFEB8EC0-AE99-45BD-80BD-D17FEDB615AD}" type="presParOf" srcId="{9D93AEE8-1223-463A-A9A3-6CE931DC81A3}" destId="{505B8D7D-F309-4A86-9D64-51C5E3AA2D60}" srcOrd="0" destOrd="0" presId="urn:microsoft.com/office/officeart/2005/8/layout/orgChart1"/>
    <dgm:cxn modelId="{8F55C240-EDD1-4193-89AA-0C53C9A77FC9}" type="presParOf" srcId="{505B8D7D-F309-4A86-9D64-51C5E3AA2D60}" destId="{B21AD3C5-516E-4C1A-A846-F61A6B848B17}" srcOrd="0" destOrd="0" presId="urn:microsoft.com/office/officeart/2005/8/layout/orgChart1"/>
    <dgm:cxn modelId="{CAA31B16-295F-4A35-AC53-36C3B34EC807}" type="presParOf" srcId="{505B8D7D-F309-4A86-9D64-51C5E3AA2D60}" destId="{50C7E240-99AE-4C68-ACFE-785BC05C6B0B}" srcOrd="1" destOrd="0" presId="urn:microsoft.com/office/officeart/2005/8/layout/orgChart1"/>
    <dgm:cxn modelId="{52BEA785-521C-4BDF-8060-3651F8476AAA}" type="presParOf" srcId="{9D93AEE8-1223-463A-A9A3-6CE931DC81A3}" destId="{7F9AB939-EA79-4D59-9F8E-28A282E6CD24}" srcOrd="1" destOrd="0" presId="urn:microsoft.com/office/officeart/2005/8/layout/orgChart1"/>
    <dgm:cxn modelId="{FD26A911-7CD0-4394-8B87-AD91A484A15B}" type="presParOf" srcId="{9D93AEE8-1223-463A-A9A3-6CE931DC81A3}" destId="{233DEA66-9F6A-493D-B2FA-CA1847572820}" srcOrd="2" destOrd="0" presId="urn:microsoft.com/office/officeart/2005/8/layout/orgChart1"/>
    <dgm:cxn modelId="{C1F6C714-FEF3-446E-8F85-4BE509644DE3}" type="presParOf" srcId="{13C68D2C-7B3A-4444-B284-AC44962DFECA}" destId="{828B6996-7A13-4621-9C3B-06DC3C794D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68C327-1C20-4851-97BB-66BDFF01D76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39C9FDA0-4723-444B-9591-8DF88ABEBAF5}">
      <dgm:prSet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Эмбриологические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доказательства</a:t>
          </a:r>
        </a:p>
      </dgm:t>
    </dgm:pt>
    <dgm:pt modelId="{C4D94CCD-BC1A-445B-BF1E-DEF641383BDC}" type="parTrans" cxnId="{8B9BEBA7-216D-4464-90A0-4A12D2116A34}">
      <dgm:prSet/>
      <dgm:spPr/>
    </dgm:pt>
    <dgm:pt modelId="{BEC39554-2D86-4E7E-87B8-56010C4E0014}" type="sibTrans" cxnId="{8B9BEBA7-216D-4464-90A0-4A12D2116A34}">
      <dgm:prSet/>
      <dgm:spPr/>
    </dgm:pt>
    <dgm:pt modelId="{1B13F4DB-84F6-4090-9F08-A253E5622A39}">
      <dgm:prSet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«Закон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зародышевого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 сходства»</a:t>
          </a:r>
          <a:endParaRPr kumimoji="0" 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AED1B8F0-4F0D-42C8-92CC-EFE58BBDE9F9}" type="parTrans" cxnId="{E1934251-6D04-4B7E-88F3-89464FBD45E8}">
      <dgm:prSet/>
      <dgm:spPr/>
    </dgm:pt>
    <dgm:pt modelId="{D4369D2F-C844-41FE-8D5B-76348EB0FACC}" type="sibTrans" cxnId="{E1934251-6D04-4B7E-88F3-89464FBD45E8}">
      <dgm:prSet/>
      <dgm:spPr/>
    </dgm:pt>
    <dgm:pt modelId="{31C49407-5650-44D1-AD1C-7306683F0B5C}">
      <dgm:prSet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Принцип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рекапитуляции</a:t>
          </a:r>
          <a:endParaRPr kumimoji="0" 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C11A4028-BFB1-4A0E-ADB8-9C1CDFF8B14D}" type="parTrans" cxnId="{8694D659-D506-4BB2-A617-0BA902BD6722}">
      <dgm:prSet/>
      <dgm:spPr/>
    </dgm:pt>
    <dgm:pt modelId="{7AB015CE-CCB9-4955-A823-B7FD0BC814FA}" type="sibTrans" cxnId="{8694D659-D506-4BB2-A617-0BA902BD6722}">
      <dgm:prSet/>
      <dgm:spPr/>
    </dgm:pt>
    <dgm:pt modelId="{AE336597-7757-4653-A2D0-8F2F8BC52AB4}" type="pres">
      <dgm:prSet presAssocID="{F968C327-1C20-4851-97BB-66BDFF01D76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8EB035B-9567-484A-B9E8-63CCE6686EA6}" type="pres">
      <dgm:prSet presAssocID="{39C9FDA0-4723-444B-9591-8DF88ABEBAF5}" presName="hierRoot1" presStyleCnt="0">
        <dgm:presLayoutVars>
          <dgm:hierBranch/>
        </dgm:presLayoutVars>
      </dgm:prSet>
      <dgm:spPr/>
    </dgm:pt>
    <dgm:pt modelId="{00A01600-CE12-4F59-AF7E-F1B2CEEE2FC5}" type="pres">
      <dgm:prSet presAssocID="{39C9FDA0-4723-444B-9591-8DF88ABEBAF5}" presName="rootComposite1" presStyleCnt="0"/>
      <dgm:spPr/>
    </dgm:pt>
    <dgm:pt modelId="{BC47BFE4-50DD-41E3-B2CB-7F4F7E2BA072}" type="pres">
      <dgm:prSet presAssocID="{39C9FDA0-4723-444B-9591-8DF88ABEBAF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6ED057-1A39-447D-B047-DB744B099F72}" type="pres">
      <dgm:prSet presAssocID="{39C9FDA0-4723-444B-9591-8DF88ABEBAF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C85BF90-5D43-4C41-8561-F4D63E171CAE}" type="pres">
      <dgm:prSet presAssocID="{39C9FDA0-4723-444B-9591-8DF88ABEBAF5}" presName="hierChild2" presStyleCnt="0"/>
      <dgm:spPr/>
    </dgm:pt>
    <dgm:pt modelId="{CCA661E2-AB02-4E37-B89D-433C7D0A1DA7}" type="pres">
      <dgm:prSet presAssocID="{AED1B8F0-4F0D-42C8-92CC-EFE58BBDE9F9}" presName="Name35" presStyleLbl="parChTrans1D2" presStyleIdx="0" presStyleCnt="2"/>
      <dgm:spPr/>
    </dgm:pt>
    <dgm:pt modelId="{73E4014D-3969-4DEC-9657-21117A59AF28}" type="pres">
      <dgm:prSet presAssocID="{1B13F4DB-84F6-4090-9F08-A253E5622A39}" presName="hierRoot2" presStyleCnt="0">
        <dgm:presLayoutVars>
          <dgm:hierBranch/>
        </dgm:presLayoutVars>
      </dgm:prSet>
      <dgm:spPr/>
    </dgm:pt>
    <dgm:pt modelId="{44AA2B77-72B0-42E9-A1E5-7C1F10D99445}" type="pres">
      <dgm:prSet presAssocID="{1B13F4DB-84F6-4090-9F08-A253E5622A39}" presName="rootComposite" presStyleCnt="0"/>
      <dgm:spPr/>
    </dgm:pt>
    <dgm:pt modelId="{7FCF3387-23E7-45F8-B595-1D734ABE1474}" type="pres">
      <dgm:prSet presAssocID="{1B13F4DB-84F6-4090-9F08-A253E5622A3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3376BF-7FFD-4FE8-BA92-4DF59FAE1C0B}" type="pres">
      <dgm:prSet presAssocID="{1B13F4DB-84F6-4090-9F08-A253E5622A39}" presName="rootConnector" presStyleLbl="node2" presStyleIdx="0" presStyleCnt="2"/>
      <dgm:spPr/>
      <dgm:t>
        <a:bodyPr/>
        <a:lstStyle/>
        <a:p>
          <a:endParaRPr lang="ru-RU"/>
        </a:p>
      </dgm:t>
    </dgm:pt>
    <dgm:pt modelId="{4B172E15-BB2C-4199-B7D5-1460114C37D3}" type="pres">
      <dgm:prSet presAssocID="{1B13F4DB-84F6-4090-9F08-A253E5622A39}" presName="hierChild4" presStyleCnt="0"/>
      <dgm:spPr/>
    </dgm:pt>
    <dgm:pt modelId="{BF578DEC-22B7-497E-809A-0A0275EB5BD1}" type="pres">
      <dgm:prSet presAssocID="{1B13F4DB-84F6-4090-9F08-A253E5622A39}" presName="hierChild5" presStyleCnt="0"/>
      <dgm:spPr/>
    </dgm:pt>
    <dgm:pt modelId="{78235FBB-B136-4F12-B9DD-3C9DCA5C8EC9}" type="pres">
      <dgm:prSet presAssocID="{C11A4028-BFB1-4A0E-ADB8-9C1CDFF8B14D}" presName="Name35" presStyleLbl="parChTrans1D2" presStyleIdx="1" presStyleCnt="2"/>
      <dgm:spPr/>
    </dgm:pt>
    <dgm:pt modelId="{9CF73FC7-F5A8-4CB1-86EA-128FCFC58FB8}" type="pres">
      <dgm:prSet presAssocID="{31C49407-5650-44D1-AD1C-7306683F0B5C}" presName="hierRoot2" presStyleCnt="0">
        <dgm:presLayoutVars>
          <dgm:hierBranch/>
        </dgm:presLayoutVars>
      </dgm:prSet>
      <dgm:spPr/>
    </dgm:pt>
    <dgm:pt modelId="{DEDB728C-EFDE-4CF9-8A87-A0460BA402F6}" type="pres">
      <dgm:prSet presAssocID="{31C49407-5650-44D1-AD1C-7306683F0B5C}" presName="rootComposite" presStyleCnt="0"/>
      <dgm:spPr/>
    </dgm:pt>
    <dgm:pt modelId="{6590A6A4-B78D-4D4F-8E09-E003BE6DDD4F}" type="pres">
      <dgm:prSet presAssocID="{31C49407-5650-44D1-AD1C-7306683F0B5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746E73-3E19-4B79-832A-846064B9EC2E}" type="pres">
      <dgm:prSet presAssocID="{31C49407-5650-44D1-AD1C-7306683F0B5C}" presName="rootConnector" presStyleLbl="node2" presStyleIdx="1" presStyleCnt="2"/>
      <dgm:spPr/>
      <dgm:t>
        <a:bodyPr/>
        <a:lstStyle/>
        <a:p>
          <a:endParaRPr lang="ru-RU"/>
        </a:p>
      </dgm:t>
    </dgm:pt>
    <dgm:pt modelId="{15ED36E1-89EA-4C85-8D06-E930DB39CDEF}" type="pres">
      <dgm:prSet presAssocID="{31C49407-5650-44D1-AD1C-7306683F0B5C}" presName="hierChild4" presStyleCnt="0"/>
      <dgm:spPr/>
    </dgm:pt>
    <dgm:pt modelId="{3A8FDE81-9312-4D75-90FF-2D7F5E24838E}" type="pres">
      <dgm:prSet presAssocID="{31C49407-5650-44D1-AD1C-7306683F0B5C}" presName="hierChild5" presStyleCnt="0"/>
      <dgm:spPr/>
    </dgm:pt>
    <dgm:pt modelId="{ED3325A8-DCAB-4A5E-9E1D-BAC9433D8249}" type="pres">
      <dgm:prSet presAssocID="{39C9FDA0-4723-444B-9591-8DF88ABEBAF5}" presName="hierChild3" presStyleCnt="0"/>
      <dgm:spPr/>
    </dgm:pt>
  </dgm:ptLst>
  <dgm:cxnLst>
    <dgm:cxn modelId="{82CAC2EA-6FA5-4B3F-97E9-6E70CA75F479}" type="presOf" srcId="{39C9FDA0-4723-444B-9591-8DF88ABEBAF5}" destId="{3F6ED057-1A39-447D-B047-DB744B099F72}" srcOrd="1" destOrd="0" presId="urn:microsoft.com/office/officeart/2005/8/layout/orgChart1"/>
    <dgm:cxn modelId="{2F689588-5B6F-4DD1-AB7F-65718F2C39E3}" type="presOf" srcId="{1B13F4DB-84F6-4090-9F08-A253E5622A39}" destId="{B23376BF-7FFD-4FE8-BA92-4DF59FAE1C0B}" srcOrd="1" destOrd="0" presId="urn:microsoft.com/office/officeart/2005/8/layout/orgChart1"/>
    <dgm:cxn modelId="{406E0D6A-5A07-4044-B5B3-0B21D6125C9F}" type="presOf" srcId="{31C49407-5650-44D1-AD1C-7306683F0B5C}" destId="{6590A6A4-B78D-4D4F-8E09-E003BE6DDD4F}" srcOrd="0" destOrd="0" presId="urn:microsoft.com/office/officeart/2005/8/layout/orgChart1"/>
    <dgm:cxn modelId="{591D6D0D-92DF-4E9A-9DD3-7F18D133FE09}" type="presOf" srcId="{31C49407-5650-44D1-AD1C-7306683F0B5C}" destId="{70746E73-3E19-4B79-832A-846064B9EC2E}" srcOrd="1" destOrd="0" presId="urn:microsoft.com/office/officeart/2005/8/layout/orgChart1"/>
    <dgm:cxn modelId="{E0DE520B-2C8A-4467-8FD9-BA82CB93A4B7}" type="presOf" srcId="{F968C327-1C20-4851-97BB-66BDFF01D764}" destId="{AE336597-7757-4653-A2D0-8F2F8BC52AB4}" srcOrd="0" destOrd="0" presId="urn:microsoft.com/office/officeart/2005/8/layout/orgChart1"/>
    <dgm:cxn modelId="{D9E58069-41DC-491F-8D7C-D428DA38B562}" type="presOf" srcId="{AED1B8F0-4F0D-42C8-92CC-EFE58BBDE9F9}" destId="{CCA661E2-AB02-4E37-B89D-433C7D0A1DA7}" srcOrd="0" destOrd="0" presId="urn:microsoft.com/office/officeart/2005/8/layout/orgChart1"/>
    <dgm:cxn modelId="{8B9BEBA7-216D-4464-90A0-4A12D2116A34}" srcId="{F968C327-1C20-4851-97BB-66BDFF01D764}" destId="{39C9FDA0-4723-444B-9591-8DF88ABEBAF5}" srcOrd="0" destOrd="0" parTransId="{C4D94CCD-BC1A-445B-BF1E-DEF641383BDC}" sibTransId="{BEC39554-2D86-4E7E-87B8-56010C4E0014}"/>
    <dgm:cxn modelId="{251B00AA-4F66-4E50-8AD2-FE40E14CE393}" type="presOf" srcId="{1B13F4DB-84F6-4090-9F08-A253E5622A39}" destId="{7FCF3387-23E7-45F8-B595-1D734ABE1474}" srcOrd="0" destOrd="0" presId="urn:microsoft.com/office/officeart/2005/8/layout/orgChart1"/>
    <dgm:cxn modelId="{E1934251-6D04-4B7E-88F3-89464FBD45E8}" srcId="{39C9FDA0-4723-444B-9591-8DF88ABEBAF5}" destId="{1B13F4DB-84F6-4090-9F08-A253E5622A39}" srcOrd="0" destOrd="0" parTransId="{AED1B8F0-4F0D-42C8-92CC-EFE58BBDE9F9}" sibTransId="{D4369D2F-C844-41FE-8D5B-76348EB0FACC}"/>
    <dgm:cxn modelId="{141F591B-767B-4317-AB9B-D21367567878}" type="presOf" srcId="{39C9FDA0-4723-444B-9591-8DF88ABEBAF5}" destId="{BC47BFE4-50DD-41E3-B2CB-7F4F7E2BA072}" srcOrd="0" destOrd="0" presId="urn:microsoft.com/office/officeart/2005/8/layout/orgChart1"/>
    <dgm:cxn modelId="{B5785D9A-44D1-454A-BA7B-EAE141BF4E2B}" type="presOf" srcId="{C11A4028-BFB1-4A0E-ADB8-9C1CDFF8B14D}" destId="{78235FBB-B136-4F12-B9DD-3C9DCA5C8EC9}" srcOrd="0" destOrd="0" presId="urn:microsoft.com/office/officeart/2005/8/layout/orgChart1"/>
    <dgm:cxn modelId="{8694D659-D506-4BB2-A617-0BA902BD6722}" srcId="{39C9FDA0-4723-444B-9591-8DF88ABEBAF5}" destId="{31C49407-5650-44D1-AD1C-7306683F0B5C}" srcOrd="1" destOrd="0" parTransId="{C11A4028-BFB1-4A0E-ADB8-9C1CDFF8B14D}" sibTransId="{7AB015CE-CCB9-4955-A823-B7FD0BC814FA}"/>
    <dgm:cxn modelId="{02A17678-EEC5-437D-AF35-77EDBCEBCB1D}" type="presParOf" srcId="{AE336597-7757-4653-A2D0-8F2F8BC52AB4}" destId="{38EB035B-9567-484A-B9E8-63CCE6686EA6}" srcOrd="0" destOrd="0" presId="urn:microsoft.com/office/officeart/2005/8/layout/orgChart1"/>
    <dgm:cxn modelId="{3591B27E-501A-4603-A04F-3D192CB642F2}" type="presParOf" srcId="{38EB035B-9567-484A-B9E8-63CCE6686EA6}" destId="{00A01600-CE12-4F59-AF7E-F1B2CEEE2FC5}" srcOrd="0" destOrd="0" presId="urn:microsoft.com/office/officeart/2005/8/layout/orgChart1"/>
    <dgm:cxn modelId="{30EBF6E1-4E79-4AFB-8B28-98675127F59A}" type="presParOf" srcId="{00A01600-CE12-4F59-AF7E-F1B2CEEE2FC5}" destId="{BC47BFE4-50DD-41E3-B2CB-7F4F7E2BA072}" srcOrd="0" destOrd="0" presId="urn:microsoft.com/office/officeart/2005/8/layout/orgChart1"/>
    <dgm:cxn modelId="{AE05A289-AC1B-48D3-AD83-12A8724B3044}" type="presParOf" srcId="{00A01600-CE12-4F59-AF7E-F1B2CEEE2FC5}" destId="{3F6ED057-1A39-447D-B047-DB744B099F72}" srcOrd="1" destOrd="0" presId="urn:microsoft.com/office/officeart/2005/8/layout/orgChart1"/>
    <dgm:cxn modelId="{845390CC-E1B6-491C-9089-93CA3349A510}" type="presParOf" srcId="{38EB035B-9567-484A-B9E8-63CCE6686EA6}" destId="{5C85BF90-5D43-4C41-8561-F4D63E171CAE}" srcOrd="1" destOrd="0" presId="urn:microsoft.com/office/officeart/2005/8/layout/orgChart1"/>
    <dgm:cxn modelId="{F11859F7-2232-411A-9CBB-9B351283DFDD}" type="presParOf" srcId="{5C85BF90-5D43-4C41-8561-F4D63E171CAE}" destId="{CCA661E2-AB02-4E37-B89D-433C7D0A1DA7}" srcOrd="0" destOrd="0" presId="urn:microsoft.com/office/officeart/2005/8/layout/orgChart1"/>
    <dgm:cxn modelId="{B41AE5FC-BFA7-44C2-8F08-3CE1BD20D61D}" type="presParOf" srcId="{5C85BF90-5D43-4C41-8561-F4D63E171CAE}" destId="{73E4014D-3969-4DEC-9657-21117A59AF28}" srcOrd="1" destOrd="0" presId="urn:microsoft.com/office/officeart/2005/8/layout/orgChart1"/>
    <dgm:cxn modelId="{72D0562C-4C2D-41CF-8A74-710D3C779F94}" type="presParOf" srcId="{73E4014D-3969-4DEC-9657-21117A59AF28}" destId="{44AA2B77-72B0-42E9-A1E5-7C1F10D99445}" srcOrd="0" destOrd="0" presId="urn:microsoft.com/office/officeart/2005/8/layout/orgChart1"/>
    <dgm:cxn modelId="{25D001C0-3AAA-4767-8EFE-E8D0E1F8ED71}" type="presParOf" srcId="{44AA2B77-72B0-42E9-A1E5-7C1F10D99445}" destId="{7FCF3387-23E7-45F8-B595-1D734ABE1474}" srcOrd="0" destOrd="0" presId="urn:microsoft.com/office/officeart/2005/8/layout/orgChart1"/>
    <dgm:cxn modelId="{6E7C8418-3EA1-45B7-B5FA-5A2EF1F21F64}" type="presParOf" srcId="{44AA2B77-72B0-42E9-A1E5-7C1F10D99445}" destId="{B23376BF-7FFD-4FE8-BA92-4DF59FAE1C0B}" srcOrd="1" destOrd="0" presId="urn:microsoft.com/office/officeart/2005/8/layout/orgChart1"/>
    <dgm:cxn modelId="{74098627-75F8-4DD4-8744-342C2A152580}" type="presParOf" srcId="{73E4014D-3969-4DEC-9657-21117A59AF28}" destId="{4B172E15-BB2C-4199-B7D5-1460114C37D3}" srcOrd="1" destOrd="0" presId="urn:microsoft.com/office/officeart/2005/8/layout/orgChart1"/>
    <dgm:cxn modelId="{C74014E4-3B8B-437E-97D0-DFC4D18D8DC0}" type="presParOf" srcId="{73E4014D-3969-4DEC-9657-21117A59AF28}" destId="{BF578DEC-22B7-497E-809A-0A0275EB5BD1}" srcOrd="2" destOrd="0" presId="urn:microsoft.com/office/officeart/2005/8/layout/orgChart1"/>
    <dgm:cxn modelId="{1FB90D9A-ED17-4DA7-9E82-B7A002732956}" type="presParOf" srcId="{5C85BF90-5D43-4C41-8561-F4D63E171CAE}" destId="{78235FBB-B136-4F12-B9DD-3C9DCA5C8EC9}" srcOrd="2" destOrd="0" presId="urn:microsoft.com/office/officeart/2005/8/layout/orgChart1"/>
    <dgm:cxn modelId="{55EF6BC6-B52B-41AD-9DB8-4ACE1B2474A8}" type="presParOf" srcId="{5C85BF90-5D43-4C41-8561-F4D63E171CAE}" destId="{9CF73FC7-F5A8-4CB1-86EA-128FCFC58FB8}" srcOrd="3" destOrd="0" presId="urn:microsoft.com/office/officeart/2005/8/layout/orgChart1"/>
    <dgm:cxn modelId="{0DD99981-6838-460B-B643-6D52E74085A4}" type="presParOf" srcId="{9CF73FC7-F5A8-4CB1-86EA-128FCFC58FB8}" destId="{DEDB728C-EFDE-4CF9-8A87-A0460BA402F6}" srcOrd="0" destOrd="0" presId="urn:microsoft.com/office/officeart/2005/8/layout/orgChart1"/>
    <dgm:cxn modelId="{A8B6955C-A710-4D2E-9112-6B63DFCCAEF1}" type="presParOf" srcId="{DEDB728C-EFDE-4CF9-8A87-A0460BA402F6}" destId="{6590A6A4-B78D-4D4F-8E09-E003BE6DDD4F}" srcOrd="0" destOrd="0" presId="urn:microsoft.com/office/officeart/2005/8/layout/orgChart1"/>
    <dgm:cxn modelId="{19855943-563B-453D-AE1F-48373FB844FC}" type="presParOf" srcId="{DEDB728C-EFDE-4CF9-8A87-A0460BA402F6}" destId="{70746E73-3E19-4B79-832A-846064B9EC2E}" srcOrd="1" destOrd="0" presId="urn:microsoft.com/office/officeart/2005/8/layout/orgChart1"/>
    <dgm:cxn modelId="{99BD0FDB-8FAC-4B27-963B-10BAD88548D0}" type="presParOf" srcId="{9CF73FC7-F5A8-4CB1-86EA-128FCFC58FB8}" destId="{15ED36E1-89EA-4C85-8D06-E930DB39CDEF}" srcOrd="1" destOrd="0" presId="urn:microsoft.com/office/officeart/2005/8/layout/orgChart1"/>
    <dgm:cxn modelId="{71039514-480F-461E-BDF9-2FAB91D65537}" type="presParOf" srcId="{9CF73FC7-F5A8-4CB1-86EA-128FCFC58FB8}" destId="{3A8FDE81-9312-4D75-90FF-2D7F5E24838E}" srcOrd="2" destOrd="0" presId="urn:microsoft.com/office/officeart/2005/8/layout/orgChart1"/>
    <dgm:cxn modelId="{D1472DED-75E0-4C18-B7DD-EC75892E7073}" type="presParOf" srcId="{38EB035B-9567-484A-B9E8-63CCE6686EA6}" destId="{ED3325A8-DCAB-4A5E-9E1D-BAC9433D82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E4EF4-2002-4934-B2E0-EC0F040CA751}">
      <dsp:nvSpPr>
        <dsp:cNvPr id="0" name=""/>
        <dsp:cNvSpPr/>
      </dsp:nvSpPr>
      <dsp:spPr>
        <a:xfrm>
          <a:off x="4248472" y="1666627"/>
          <a:ext cx="2014342" cy="699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596"/>
              </a:lnTo>
              <a:lnTo>
                <a:pt x="2014342" y="349596"/>
              </a:lnTo>
              <a:lnTo>
                <a:pt x="2014342" y="6991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B2374-FF7A-4806-84FA-92FB8906D108}">
      <dsp:nvSpPr>
        <dsp:cNvPr id="0" name=""/>
        <dsp:cNvSpPr/>
      </dsp:nvSpPr>
      <dsp:spPr>
        <a:xfrm>
          <a:off x="2234129" y="1666627"/>
          <a:ext cx="2014342" cy="699193"/>
        </a:xfrm>
        <a:custGeom>
          <a:avLst/>
          <a:gdLst/>
          <a:ahLst/>
          <a:cxnLst/>
          <a:rect l="0" t="0" r="0" b="0"/>
          <a:pathLst>
            <a:path>
              <a:moveTo>
                <a:pt x="2014342" y="0"/>
              </a:moveTo>
              <a:lnTo>
                <a:pt x="2014342" y="349596"/>
              </a:lnTo>
              <a:lnTo>
                <a:pt x="0" y="349596"/>
              </a:lnTo>
              <a:lnTo>
                <a:pt x="0" y="6991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149D1-A1A4-4462-92AB-6E40DBE91BE9}">
      <dsp:nvSpPr>
        <dsp:cNvPr id="0" name=""/>
        <dsp:cNvSpPr/>
      </dsp:nvSpPr>
      <dsp:spPr>
        <a:xfrm>
          <a:off x="2583726" y="1881"/>
          <a:ext cx="3329490" cy="166474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Палеонтологические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доказательства</a:t>
          </a:r>
        </a:p>
      </dsp:txBody>
      <dsp:txXfrm>
        <a:off x="2583726" y="1881"/>
        <a:ext cx="3329490" cy="1664745"/>
      </dsp:txXfrm>
    </dsp:sp>
    <dsp:sp modelId="{E72BD5A9-DC51-446C-8092-720971659735}">
      <dsp:nvSpPr>
        <dsp:cNvPr id="0" name=""/>
        <dsp:cNvSpPr/>
      </dsp:nvSpPr>
      <dsp:spPr>
        <a:xfrm>
          <a:off x="569384" y="2365820"/>
          <a:ext cx="3329490" cy="166474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Ископаемые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переходные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 формы</a:t>
          </a:r>
          <a:endParaRPr kumimoji="0" lang="ru-RU" sz="25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569384" y="2365820"/>
        <a:ext cx="3329490" cy="1664745"/>
      </dsp:txXfrm>
    </dsp:sp>
    <dsp:sp modelId="{0FE69167-4C06-4485-A7D0-9B39C350B7E7}">
      <dsp:nvSpPr>
        <dsp:cNvPr id="0" name=""/>
        <dsp:cNvSpPr/>
      </dsp:nvSpPr>
      <dsp:spPr>
        <a:xfrm>
          <a:off x="4598068" y="2365820"/>
          <a:ext cx="3329490" cy="166474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Палеонтологические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ряды</a:t>
          </a:r>
          <a:endParaRPr kumimoji="0" lang="ru-RU" sz="25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4598068" y="2365820"/>
        <a:ext cx="3329490" cy="1664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5A790-8482-462D-9BA4-387EB7991ECA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3D332-6B62-416B-9318-AE12A8AD5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31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9E0B63-9A05-40EC-97AB-EF22AFEE518D}" type="slidenum">
              <a:rPr lang="ru-RU"/>
              <a:pPr/>
              <a:t>5</a:t>
            </a:fld>
            <a:endParaRPr lang="ru-RU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5B0AB-DA77-4BF1-B217-AB69BE50FCB1}" type="slidenum">
              <a:rPr lang="ru-RU"/>
              <a:pPr/>
              <a:t>24</a:t>
            </a:fld>
            <a:endParaRPr lang="ru-RU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Примеры эмбриологических доказательств эволюции. Принцип рекапитуляции.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487AF-A4FC-4BFD-B8E2-55AE46B5D2B1}" type="slidenum">
              <a:rPr lang="ru-RU"/>
              <a:pPr/>
              <a:t>6</a:t>
            </a:fld>
            <a:endParaRPr lang="ru-RU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Палеонтологические доказательства. Пример ископаемых переходных форм.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219DFB-5467-4098-83BC-19679E88D7CE}" type="slidenum">
              <a:rPr lang="ru-RU"/>
              <a:pPr/>
              <a:t>7</a:t>
            </a:fld>
            <a:endParaRPr 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Палеонтологические доказательства. Пример ископаемых переходных форм.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C227A-D05B-4EA8-87BE-3AD109D3C0F7}" type="slidenum">
              <a:rPr lang="ru-RU"/>
              <a:pPr/>
              <a:t>10</a:t>
            </a:fld>
            <a:endParaRPr lang="ru-RU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Палеонтологические доказательства. Пример палеонтологических рядов – эволюционный ряд лошадей.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A1E4D-1000-4E56-8313-8C4711FB8877}" type="slidenum">
              <a:rPr lang="ru-RU"/>
              <a:pPr/>
              <a:t>11</a:t>
            </a:fld>
            <a:endParaRPr lang="ru-RU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Морфологические доказательства базируются на основном принципе: глубокое внутреннее сходство организмов показывает родство сравниваемых форм.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3A8218-8890-4AFD-ADF2-293D37F96C60}" type="slidenum">
              <a:rPr lang="ru-RU"/>
              <a:pPr/>
              <a:t>13</a:t>
            </a:fld>
            <a:endParaRPr lang="ru-RU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 морфологических доказательств эволюции – конечности млекопитающих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48FB8-FA42-4980-8958-29CA99FCFCB7}" type="slidenum">
              <a:rPr lang="ru-RU"/>
              <a:pPr/>
              <a:t>16</a:t>
            </a:fld>
            <a:endParaRPr lang="ru-RU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Примеры морфологических доказательств эволюции. Рудиментарные органы у человека – аппендикс, третье веко, ушные мышцы, мышцы «волосяного покрова».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FF6D01-442F-4155-A9C7-EE4E3F605C93}" type="slidenum">
              <a:rPr lang="ru-RU"/>
              <a:pPr/>
              <a:t>18</a:t>
            </a:fld>
            <a:endParaRPr lang="ru-RU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Примеры морфологических доказательств эволюции. Атавизмы у человека – густой волосяной покров на лице и теле, развитие дополнительных пар млечных желез, хвостовой придаток.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E19E80-D340-4530-834B-9CD6E4E0EAEA}" type="slidenum">
              <a:rPr lang="ru-RU"/>
              <a:pPr/>
              <a:t>22</a:t>
            </a:fld>
            <a:endParaRPr lang="ru-RU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Примеры эмбриологических доказательств эволюции. «Закон зародышевого сходства» - ранние стадии развития эмбрионов позвоночных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Рабочий стол\Рисунок1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763" y="-7938"/>
            <a:ext cx="9155113" cy="6875463"/>
          </a:xfrm>
          <a:prstGeom prst="rect">
            <a:avLst/>
          </a:prstGeom>
          <a:noFill/>
        </p:spPr>
      </p:pic>
      <p:pic>
        <p:nvPicPr>
          <p:cNvPr id="16" name="Picture 7" descr="D:\мульти уроки\Электронка картинки\щщщ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4519933"/>
            <a:ext cx="2291141" cy="233806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C986AC-6225-48B9-8A76-1B9A0EB736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480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06961F-2EE3-4953-98C7-7842EEE93B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532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59E26D-3768-4C32-ADC0-98FDC50B9F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614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00D6D4-F8B7-439D-A2BA-F082B6707D5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11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8BD68E-0677-498B-BAA8-CE0876321D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135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57754F-58E4-418E-AA06-69425F5442B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8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Администратор\Рабочий стол\Рисунок1.png"/>
          <p:cNvPicPr>
            <a:picLocks noChangeAspect="1" noChangeArrowheads="1"/>
          </p:cNvPicPr>
          <p:nvPr userDrawn="1"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-4763" y="-7938"/>
            <a:ext cx="9155113" cy="687546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214282" y="142852"/>
            <a:ext cx="8715436" cy="65722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Доказательства </a:t>
            </a:r>
            <a:br>
              <a:rPr lang="ru-RU" dirty="0" smtClean="0"/>
            </a:br>
            <a:r>
              <a:rPr lang="ru-RU" dirty="0" smtClean="0"/>
              <a:t>эволюции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МБОУ СОШ №30</a:t>
            </a:r>
          </a:p>
          <a:p>
            <a:r>
              <a:rPr lang="ru-RU" dirty="0" smtClean="0"/>
              <a:t>Г.Ростов-на-Дону</a:t>
            </a:r>
          </a:p>
          <a:p>
            <a:r>
              <a:rPr lang="ru-RU" dirty="0" smtClean="0"/>
              <a:t>Кильченко Е.С.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история лошад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4953000" cy="37147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40965" name="Picture 5" descr="переходные ряды лошад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038600"/>
            <a:ext cx="5867400" cy="265747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40969" name="Rectangle 9"/>
          <p:cNvSpPr>
            <a:spLocks noGrp="1" noChangeArrowheads="1"/>
          </p:cNvSpPr>
          <p:nvPr>
            <p:ph type="body" sz="half" idx="3"/>
          </p:nvPr>
        </p:nvSpPr>
        <p:spPr>
          <a:xfrm>
            <a:off x="5257800" y="152400"/>
            <a:ext cx="3634680" cy="3714750"/>
          </a:xfrm>
          <a:noFill/>
          <a:ln w="28575">
            <a:solidFill>
              <a:srgbClr val="008000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000" dirty="0"/>
              <a:t>     </a:t>
            </a:r>
            <a:r>
              <a:rPr lang="ru-RU" sz="2600" dirty="0"/>
              <a:t>Наличие многих последовательно сменяющих друг друга форм позволило построить филогенетический ряд от </a:t>
            </a:r>
            <a:r>
              <a:rPr lang="ru-RU" sz="2600" dirty="0" err="1"/>
              <a:t>эогиппуса</a:t>
            </a:r>
            <a:r>
              <a:rPr lang="ru-RU" sz="2600" dirty="0"/>
              <a:t> до современной лошади</a:t>
            </a: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304800" y="4038600"/>
            <a:ext cx="2286000" cy="26670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000" dirty="0"/>
              <a:t>    </a:t>
            </a:r>
            <a:r>
              <a:rPr lang="ru-RU" b="1" dirty="0">
                <a:solidFill>
                  <a:srgbClr val="008000"/>
                </a:solidFill>
              </a:rPr>
              <a:t>Эволюционное древо семейства лошадиных:</a:t>
            </a:r>
            <a:br>
              <a:rPr lang="ru-RU" b="1" dirty="0">
                <a:solidFill>
                  <a:srgbClr val="008000"/>
                </a:solidFill>
              </a:rPr>
            </a:br>
            <a:r>
              <a:rPr lang="ru-RU" dirty="0"/>
              <a:t>1 – </a:t>
            </a:r>
            <a:r>
              <a:rPr lang="ru-RU" dirty="0" err="1"/>
              <a:t>Эогиппус</a:t>
            </a:r>
            <a:r>
              <a:rPr lang="ru-RU" dirty="0"/>
              <a:t>; 2 – </a:t>
            </a:r>
            <a:r>
              <a:rPr lang="ru-RU" dirty="0" err="1"/>
              <a:t>Миогиппус</a:t>
            </a:r>
            <a:r>
              <a:rPr lang="ru-RU" dirty="0"/>
              <a:t>; 3 – </a:t>
            </a:r>
            <a:r>
              <a:rPr lang="ru-RU" dirty="0" err="1"/>
              <a:t>Меригиппус</a:t>
            </a:r>
            <a:r>
              <a:rPr lang="ru-RU" dirty="0"/>
              <a:t>; 4 – </a:t>
            </a:r>
            <a:r>
              <a:rPr lang="ru-RU" dirty="0" err="1"/>
              <a:t>Плиогиппус</a:t>
            </a:r>
            <a:r>
              <a:rPr lang="ru-RU" dirty="0"/>
              <a:t>; 5 – </a:t>
            </a:r>
            <a:r>
              <a:rPr lang="ru-RU" dirty="0" err="1"/>
              <a:t>Эквус</a:t>
            </a:r>
            <a:r>
              <a:rPr lang="ru-RU" dirty="0"/>
              <a:t> (современная лошадь)</a:t>
            </a:r>
          </a:p>
        </p:txBody>
      </p:sp>
    </p:spTree>
    <p:extLst>
      <p:ext uri="{BB962C8B-B14F-4D97-AF65-F5344CB8AC3E}">
        <p14:creationId xmlns:p14="http://schemas.microsoft.com/office/powerpoint/2010/main" val="22675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41007444"/>
              </p:ext>
            </p:extLst>
          </p:nvPr>
        </p:nvGraphicFramePr>
        <p:xfrm>
          <a:off x="381000" y="838200"/>
          <a:ext cx="8458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21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Гомология органов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733800"/>
          </a:xfrm>
          <a:noFill/>
          <a:ln w="28575">
            <a:noFill/>
          </a:ln>
        </p:spPr>
        <p:txBody>
          <a:bodyPr/>
          <a:lstStyle/>
          <a:p>
            <a:pPr algn="ctr">
              <a:buFontTx/>
              <a:buNone/>
            </a:pPr>
            <a:r>
              <a:rPr lang="ru-RU" dirty="0"/>
              <a:t>   </a:t>
            </a:r>
            <a:r>
              <a:rPr lang="ru-RU" sz="3600" b="1" dirty="0">
                <a:solidFill>
                  <a:srgbClr val="008000"/>
                </a:solidFill>
              </a:rPr>
              <a:t>Гомологичные органы</a:t>
            </a:r>
            <a:r>
              <a:rPr lang="ru-RU" sz="3600" dirty="0"/>
              <a:t> – это органы, имеющие сходный план строения, выполняющие как сходные, так и различные функции и развивающиеся из сходных </a:t>
            </a:r>
            <a:r>
              <a:rPr lang="ru-RU" sz="3600" dirty="0" smtClean="0"/>
              <a:t>зачатков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936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Гомология органов</a:t>
            </a:r>
          </a:p>
        </p:txBody>
      </p:sp>
      <p:sp>
        <p:nvSpPr>
          <p:cNvPr id="7168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676400"/>
            <a:ext cx="3810000" cy="4419600"/>
          </a:xfrm>
          <a:noFill/>
          <a:ln w="28575">
            <a:solidFill>
              <a:srgbClr val="008000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/>
              <a:t>    </a:t>
            </a:r>
            <a:r>
              <a:rPr lang="ru-RU" sz="2800" dirty="0"/>
              <a:t>Различные по внешнему виду и функциям конечности млекопитающих имеют сходный план строения и формирования: кости плеча, предплечья, запястья, пясти, фаланг пальцев.</a:t>
            </a:r>
          </a:p>
        </p:txBody>
      </p:sp>
      <p:pic>
        <p:nvPicPr>
          <p:cNvPr id="71684" name="Picture 4" descr="Гомологичные орга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4249738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692" name="AutoShape 12">
            <a:hlinkClick r:id="" action="ppaction://hlinkshowjump?jump=nextslide" highlightClick="1"/>
          </p:cNvPr>
          <p:cNvSpPr>
            <a:spLocks noChangeAspect="1" noChangeArrowheads="1"/>
          </p:cNvSpPr>
          <p:nvPr/>
        </p:nvSpPr>
        <p:spPr bwMode="auto">
          <a:xfrm>
            <a:off x="8675688" y="6389688"/>
            <a:ext cx="468312" cy="468312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Рудименты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276600"/>
          </a:xfrm>
          <a:noFill/>
          <a:ln w="28575">
            <a:noFill/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3600" dirty="0"/>
              <a:t>   </a:t>
            </a:r>
            <a:r>
              <a:rPr lang="ru-RU" sz="3600" b="1" dirty="0">
                <a:solidFill>
                  <a:srgbClr val="008000"/>
                </a:solidFill>
              </a:rPr>
              <a:t>Рудиментарные органы</a:t>
            </a:r>
            <a:r>
              <a:rPr lang="ru-RU" sz="3600" dirty="0"/>
              <a:t> – это органы, утратившие в филогенезе свое значение и функцию и остающиеся у организмов в виде недоразвитых образований</a:t>
            </a:r>
          </a:p>
        </p:txBody>
      </p:sp>
      <p:pic>
        <p:nvPicPr>
          <p:cNvPr id="5" name="Picture 15" descr="j0232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5157192"/>
            <a:ext cx="13763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98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ru-RU" b="1"/>
              <a:t>Рудименты у питона и кита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914400"/>
            <a:ext cx="4038600" cy="2667000"/>
          </a:xfrm>
          <a:noFill/>
          <a:ln w="28575">
            <a:solidFill>
              <a:srgbClr val="0080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1800" dirty="0"/>
              <a:t>     </a:t>
            </a:r>
            <a:r>
              <a:rPr lang="ru-RU" sz="2400" dirty="0"/>
              <a:t>Рудиментарные косточки у китообразных на месте тазового пояса указывают на происхождение китов и дельфинов от типичных четвероногих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dirty="0"/>
          </a:p>
          <a:p>
            <a:pPr>
              <a:lnSpc>
                <a:spcPct val="80000"/>
              </a:lnSpc>
              <a:buFontTx/>
              <a:buNone/>
            </a:pPr>
            <a:endParaRPr lang="ru-RU" sz="1800" dirty="0"/>
          </a:p>
        </p:txBody>
      </p:sp>
      <p:pic>
        <p:nvPicPr>
          <p:cNvPr id="81927" name="Picture 7" descr="рудименты у питона и ки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19741"/>
            <a:ext cx="3495675" cy="52578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4648200" y="3810000"/>
            <a:ext cx="4038600" cy="28194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50000"/>
              </a:spcBef>
            </a:pPr>
            <a:r>
              <a:rPr lang="ru-RU" sz="1600" dirty="0"/>
              <a:t>    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Рудиментарные задние конечности питона свидетельствуют о его происхождении от организмов с развитыми конечностями.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24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761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/>
              <a:t>Рудиментарные органы </a:t>
            </a:r>
            <a:br>
              <a:rPr lang="ru-RU" b="1"/>
            </a:br>
            <a:r>
              <a:rPr lang="ru-RU" b="1"/>
              <a:t>у человека</a:t>
            </a:r>
          </a:p>
        </p:txBody>
      </p:sp>
      <p:pic>
        <p:nvPicPr>
          <p:cNvPr id="82948" name="Picture 4" descr="рудименты у челове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916832"/>
            <a:ext cx="6173688" cy="4106111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53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Атавизмы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5508104" cy="4340696"/>
          </a:xfrm>
          <a:noFill/>
          <a:ln w="28575">
            <a:noFill/>
          </a:ln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dirty="0"/>
              <a:t>   </a:t>
            </a:r>
            <a:r>
              <a:rPr lang="ru-RU" sz="3600" b="1" dirty="0">
                <a:solidFill>
                  <a:srgbClr val="008000"/>
                </a:solidFill>
              </a:rPr>
              <a:t>Атавистический орган</a:t>
            </a:r>
            <a:r>
              <a:rPr lang="ru-RU" sz="3600" dirty="0"/>
              <a:t> – это орган (или структура), показывающий «возврат к предкам», в норме не встречающийся у современных </a:t>
            </a:r>
            <a:r>
              <a:rPr lang="ru-RU" sz="3600" dirty="0" smtClean="0"/>
              <a:t>форм</a:t>
            </a:r>
            <a:endParaRPr lang="ru-RU" sz="3600" dirty="0"/>
          </a:p>
        </p:txBody>
      </p:sp>
      <p:pic>
        <p:nvPicPr>
          <p:cNvPr id="5" name="Picture 2" descr="C:\Documents and Settings\Администратор\Рабочий стол\Электронка картинки\л.png"/>
          <p:cNvPicPr>
            <a:picLocks noChangeAspect="1" noChangeArrowheads="1"/>
          </p:cNvPicPr>
          <p:nvPr/>
        </p:nvPicPr>
        <p:blipFill>
          <a:blip r:embed="rId2"/>
          <a:srcRect l="27500" t="11250" r="35000" b="20000"/>
          <a:stretch>
            <a:fillRect/>
          </a:stretch>
        </p:blipFill>
        <p:spPr bwMode="auto">
          <a:xfrm>
            <a:off x="5818168" y="1844824"/>
            <a:ext cx="2857520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18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b="1"/>
              <a:t>Атавизмы у человека</a:t>
            </a:r>
          </a:p>
        </p:txBody>
      </p:sp>
      <p:pic>
        <p:nvPicPr>
          <p:cNvPr id="86020" name="Picture 4" descr="che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524000"/>
            <a:ext cx="7772400" cy="4281488"/>
          </a:xfrm>
          <a:noFill/>
          <a:ln w="28575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11204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Отличия рудиментов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от </a:t>
            </a:r>
            <a:r>
              <a:rPr lang="ru-RU" sz="4000" b="1" dirty="0"/>
              <a:t>атавизмов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  <a:noFill/>
          <a:ln w="28575">
            <a:noFill/>
          </a:ln>
        </p:spPr>
        <p:txBody>
          <a:bodyPr/>
          <a:lstStyle/>
          <a:p>
            <a:pPr algn="ctr"/>
            <a:r>
              <a:rPr lang="ru-RU" sz="3600" i="1" dirty="0">
                <a:solidFill>
                  <a:srgbClr val="FF0000"/>
                </a:solidFill>
              </a:rPr>
              <a:t>Рудименты</a:t>
            </a:r>
            <a:r>
              <a:rPr lang="ru-RU" sz="3600" dirty="0"/>
              <a:t> встречаются у всех особей популяции, </a:t>
            </a:r>
            <a:r>
              <a:rPr lang="ru-RU" sz="3600" i="1" dirty="0">
                <a:solidFill>
                  <a:srgbClr val="FF0000"/>
                </a:solidFill>
              </a:rPr>
              <a:t>атавизмы</a:t>
            </a:r>
            <a:r>
              <a:rPr lang="ru-RU" sz="3600" dirty="0"/>
              <a:t> – у отдельных индивидов;</a:t>
            </a:r>
          </a:p>
          <a:p>
            <a:pPr algn="ctr"/>
            <a:r>
              <a:rPr lang="ru-RU" sz="3600" i="1" dirty="0">
                <a:solidFill>
                  <a:srgbClr val="FF0000"/>
                </a:solidFill>
              </a:rPr>
              <a:t>Рудимент</a:t>
            </a:r>
            <a:r>
              <a:rPr lang="ru-RU" sz="3600" dirty="0"/>
              <a:t> всегда имеет определенную функцию, </a:t>
            </a:r>
            <a:r>
              <a:rPr lang="ru-RU" sz="3600" i="1" dirty="0">
                <a:solidFill>
                  <a:srgbClr val="FF0000"/>
                </a:solidFill>
              </a:rPr>
              <a:t>атавизм</a:t>
            </a:r>
            <a:r>
              <a:rPr lang="ru-RU" sz="3600" dirty="0"/>
              <a:t> не имеет специальных функций, важных для вида.</a:t>
            </a:r>
          </a:p>
        </p:txBody>
      </p:sp>
    </p:spTree>
    <p:extLst>
      <p:ext uri="{BB962C8B-B14F-4D97-AF65-F5344CB8AC3E}">
        <p14:creationId xmlns:p14="http://schemas.microsoft.com/office/powerpoint/2010/main" val="25196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988840"/>
            <a:ext cx="7200800" cy="413732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/>
              <a:t>Эволюционный процесс изучается различными методами. Каждый из методов представляет свои доказательства.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84490619"/>
              </p:ext>
            </p:extLst>
          </p:nvPr>
        </p:nvGraphicFramePr>
        <p:xfrm>
          <a:off x="251520" y="1066800"/>
          <a:ext cx="864096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76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4000" b="1"/>
              <a:t>Закон зародышевого сходства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8600" cy="5334000"/>
          </a:xfrm>
          <a:noFill/>
          <a:ln w="28575">
            <a:noFill/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2600" dirty="0"/>
              <a:t>   В </a:t>
            </a:r>
            <a:r>
              <a:rPr lang="en-US" sz="2600" dirty="0"/>
              <a:t> XIX </a:t>
            </a:r>
            <a:r>
              <a:rPr lang="ru-RU" sz="2600" dirty="0"/>
              <a:t>веке выдающийся натуралист </a:t>
            </a:r>
            <a:r>
              <a:rPr lang="ru-RU" sz="2600" dirty="0" err="1"/>
              <a:t>К.Бэр</a:t>
            </a:r>
            <a:r>
              <a:rPr lang="ru-RU" sz="2600" dirty="0"/>
              <a:t> сформулировал этот закон: чем более ранние стадии индивидуального развития исследуются, тем больше сходства обнаруживается между различными организмами.</a:t>
            </a:r>
          </a:p>
        </p:txBody>
      </p:sp>
      <p:pic>
        <p:nvPicPr>
          <p:cNvPr id="98310" name="Picture 6" descr="Портрет Карла Максимовича Бэр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6800" y="1600200"/>
            <a:ext cx="37719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98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/>
          </a:bodyPr>
          <a:lstStyle/>
          <a:p>
            <a:r>
              <a:rPr lang="ru-RU" sz="4000" b="1" dirty="0"/>
              <a:t>Закон зародышевого сходства</a:t>
            </a:r>
          </a:p>
        </p:txBody>
      </p:sp>
      <p:pic>
        <p:nvPicPr>
          <p:cNvPr id="100356" name="Picture 4" descr="Эмбриологические доказательства эволю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98562"/>
            <a:ext cx="6912768" cy="5292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02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Принцип рекапитуляции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3733800"/>
          </a:xfrm>
          <a:noFill/>
          <a:ln w="28575">
            <a:noFill/>
          </a:ln>
        </p:spPr>
        <p:txBody>
          <a:bodyPr/>
          <a:lstStyle/>
          <a:p>
            <a:pPr algn="ctr">
              <a:buFontTx/>
              <a:buNone/>
            </a:pPr>
            <a:r>
              <a:rPr lang="ru-RU" dirty="0"/>
              <a:t>   </a:t>
            </a:r>
            <a:r>
              <a:rPr lang="ru-RU" sz="3600" dirty="0"/>
              <a:t>В процессе онтогенеза повторяются (рекапитулируют) многие черты строения предковых форм: на ранних стадиях – более отдаленных предков, на поздних стадиях – близких предков.</a:t>
            </a:r>
          </a:p>
        </p:txBody>
      </p:sp>
    </p:spTree>
    <p:extLst>
      <p:ext uri="{BB962C8B-B14F-4D97-AF65-F5344CB8AC3E}">
        <p14:creationId xmlns:p14="http://schemas.microsoft.com/office/powerpoint/2010/main" val="6109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/>
              <a:t>Принцип рекапитуляции</a:t>
            </a:r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876800" y="1143000"/>
            <a:ext cx="3962400" cy="2590800"/>
          </a:xfrm>
          <a:noFill/>
          <a:ln w="28575">
            <a:solidFill>
              <a:srgbClr val="00800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  У всех позвоночных на определенной стадии развития существует хорда.</a:t>
            </a: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4876800" y="3962400"/>
            <a:ext cx="3886200" cy="26670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/>
              <a:t>   У многих насекомых личиночная стадия (гусеница – личинка) напоминает червей.</a:t>
            </a:r>
          </a:p>
        </p:txBody>
      </p:sp>
      <p:pic>
        <p:nvPicPr>
          <p:cNvPr id="107529" name="Picture 9" descr="Внутреннее строение ланцетник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143000"/>
            <a:ext cx="4038600" cy="2582863"/>
          </a:xfrm>
          <a:noFill/>
          <a:ln w="28575">
            <a:solidFill>
              <a:srgbClr val="008000"/>
            </a:solidFill>
          </a:ln>
        </p:spPr>
      </p:pic>
      <p:pic>
        <p:nvPicPr>
          <p:cNvPr id="107530" name="Picture 10" descr="Консументы первого порядк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3938588"/>
            <a:ext cx="4038600" cy="2692400"/>
          </a:xfrm>
          <a:noFill/>
          <a:ln w="28575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5478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762000"/>
            <a:ext cx="4038600" cy="5410200"/>
          </a:xfrm>
          <a:noFill/>
          <a:ln w="28575">
            <a:noFill/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000" dirty="0"/>
              <a:t>    </a:t>
            </a:r>
            <a:r>
              <a:rPr lang="ru-RU" sz="2800" dirty="0"/>
              <a:t>Обобщенные данные позволили немецким ученым </a:t>
            </a:r>
            <a:r>
              <a:rPr lang="ru-RU" sz="2800" dirty="0" err="1"/>
              <a:t>Ф.Мюллеру</a:t>
            </a:r>
            <a:r>
              <a:rPr lang="ru-RU" sz="2800" dirty="0"/>
              <a:t> и </a:t>
            </a:r>
            <a:r>
              <a:rPr lang="ru-RU" sz="2800" dirty="0" err="1"/>
              <a:t>Э.Геккелю</a:t>
            </a:r>
            <a:r>
              <a:rPr lang="ru-RU" sz="2800" dirty="0"/>
              <a:t> сформулировать </a:t>
            </a:r>
            <a:r>
              <a:rPr lang="ru-RU" sz="2800" u="sng" dirty="0"/>
              <a:t>биогенетический закон</a:t>
            </a:r>
            <a:r>
              <a:rPr lang="ru-RU" sz="2800" dirty="0"/>
              <a:t>: </a:t>
            </a:r>
            <a:r>
              <a:rPr lang="ru-RU" sz="2800" i="1" dirty="0">
                <a:solidFill>
                  <a:srgbClr val="FF0000"/>
                </a:solidFill>
              </a:rPr>
              <a:t>онтогенез (индивидуальное развитие) </a:t>
            </a:r>
            <a:r>
              <a:rPr lang="ru-RU" sz="2800" dirty="0"/>
              <a:t>есть краткое и сжатое повторение </a:t>
            </a:r>
            <a:r>
              <a:rPr lang="ru-RU" sz="2800" i="1" dirty="0">
                <a:solidFill>
                  <a:srgbClr val="FF0000"/>
                </a:solidFill>
              </a:rPr>
              <a:t>филогенеза (исторического развития вида).</a:t>
            </a:r>
          </a:p>
        </p:txBody>
      </p:sp>
      <p:pic>
        <p:nvPicPr>
          <p:cNvPr id="103431" name="Picture 7" descr="Портрет Эрнста Геккел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064" y="1700808"/>
            <a:ext cx="2775347" cy="3327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6096000" y="5943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Э.Геккель</a:t>
            </a:r>
          </a:p>
        </p:txBody>
      </p:sp>
    </p:spTree>
    <p:extLst>
      <p:ext uri="{BB962C8B-B14F-4D97-AF65-F5344CB8AC3E}">
        <p14:creationId xmlns:p14="http://schemas.microsoft.com/office/powerpoint/2010/main" val="28553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§ 49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D:\мульти уроки\Электронка картинки\d556cfa4090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3465512" cy="4349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42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3850" y="2276475"/>
            <a:ext cx="2624138" cy="1131888"/>
          </a:xfrm>
          <a:prstGeom prst="rect">
            <a:avLst/>
          </a:prstGeom>
          <a:solidFill>
            <a:srgbClr val="A0A40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600" b="1" i="1" dirty="0"/>
              <a:t>Сравнительно-</a:t>
            </a:r>
          </a:p>
          <a:p>
            <a:pPr algn="ctr"/>
            <a:r>
              <a:rPr lang="ru-RU" sz="2600" b="1" i="1" dirty="0"/>
              <a:t>морфологические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348038" y="2276475"/>
            <a:ext cx="2184400" cy="1131888"/>
          </a:xfrm>
          <a:prstGeom prst="rect">
            <a:avLst/>
          </a:prstGeom>
          <a:solidFill>
            <a:srgbClr val="A0A40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600" b="1" i="1" dirty="0" err="1" smtClean="0"/>
              <a:t>Эмбриоло</a:t>
            </a:r>
            <a:endParaRPr lang="ru-RU" sz="2600" b="1" i="1" dirty="0" smtClean="0"/>
          </a:p>
          <a:p>
            <a:pPr algn="ctr"/>
            <a:r>
              <a:rPr lang="ru-RU" sz="2600" b="1" i="1" dirty="0" err="1" smtClean="0"/>
              <a:t>гические</a:t>
            </a:r>
            <a:endParaRPr lang="ru-RU" sz="2600" b="1" i="1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2257425"/>
            <a:ext cx="2736850" cy="1131888"/>
          </a:xfrm>
          <a:prstGeom prst="rect">
            <a:avLst/>
          </a:prstGeom>
          <a:solidFill>
            <a:srgbClr val="A0A40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600" b="1" i="1" dirty="0" err="1" smtClean="0"/>
              <a:t>Палеонтоло</a:t>
            </a:r>
            <a:endParaRPr lang="ru-RU" sz="2600" b="1" i="1" dirty="0" smtClean="0"/>
          </a:p>
          <a:p>
            <a:pPr algn="ctr"/>
            <a:r>
              <a:rPr lang="ru-RU" sz="2600" b="1" i="1" dirty="0" err="1" smtClean="0"/>
              <a:t>гические</a:t>
            </a:r>
            <a:endParaRPr lang="ru-RU" sz="2600" b="1" i="1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843213" y="3933825"/>
            <a:ext cx="3097212" cy="11303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600" b="1" i="1" dirty="0"/>
              <a:t>Биогеографические</a:t>
            </a:r>
          </a:p>
        </p:txBody>
      </p:sp>
      <p:cxnSp>
        <p:nvCxnSpPr>
          <p:cNvPr id="4102" name="AutoShape 6"/>
          <p:cNvCxnSpPr>
            <a:cxnSpLocks noChangeShapeType="1"/>
            <a:stCxn id="4099" idx="0"/>
          </p:cNvCxnSpPr>
          <p:nvPr/>
        </p:nvCxnSpPr>
        <p:spPr bwMode="auto">
          <a:xfrm>
            <a:off x="4440238" y="2262188"/>
            <a:ext cx="49212" cy="0"/>
          </a:xfrm>
          <a:prstGeom prst="straightConnector1">
            <a:avLst/>
          </a:prstGeom>
          <a:noFill/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4486275" y="1300163"/>
            <a:ext cx="2936875" cy="957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1743075" y="1300163"/>
            <a:ext cx="2743200" cy="957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4486275" y="1300163"/>
            <a:ext cx="0" cy="957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4486275" y="3389313"/>
            <a:ext cx="0" cy="56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560638" y="466725"/>
            <a:ext cx="3851275" cy="1282700"/>
          </a:xfrm>
          <a:prstGeom prst="rect">
            <a:avLst/>
          </a:prstGeom>
          <a:solidFill>
            <a:srgbClr val="D2BE2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Доказательства</a:t>
            </a:r>
          </a:p>
          <a:p>
            <a:pPr algn="ctr"/>
            <a:r>
              <a:rPr lang="ru-RU" sz="2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эволюции</a:t>
            </a:r>
          </a:p>
        </p:txBody>
      </p:sp>
    </p:spTree>
    <p:extLst>
      <p:ext uri="{BB962C8B-B14F-4D97-AF65-F5344CB8AC3E}">
        <p14:creationId xmlns:p14="http://schemas.microsoft.com/office/powerpoint/2010/main" val="4189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  <p:bldP spid="4100" grpId="0" animBg="1"/>
      <p:bldP spid="4101" grpId="0" animBg="1"/>
      <p:bldP spid="4103" grpId="0" animBg="1"/>
      <p:bldP spid="4104" grpId="0" animBg="1"/>
      <p:bldP spid="4105" grpId="0" animBg="1"/>
      <p:bldP spid="4106" grpId="0" animBg="1"/>
      <p:bldP spid="41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50133657"/>
              </p:ext>
            </p:extLst>
          </p:nvPr>
        </p:nvGraphicFramePr>
        <p:xfrm>
          <a:off x="323528" y="1446893"/>
          <a:ext cx="849694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860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ru-RU" sz="3800" b="1"/>
              <a:t>Ископаемые переходные формы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4419600" cy="5293568"/>
          </a:xfrm>
          <a:noFill/>
          <a:ln w="28575">
            <a:solidFill>
              <a:srgbClr val="008000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 dirty="0"/>
              <a:t>   </a:t>
            </a:r>
            <a:r>
              <a:rPr lang="ru-RU" sz="2800" i="1" dirty="0">
                <a:solidFill>
                  <a:srgbClr val="008000"/>
                </a:solidFill>
              </a:rPr>
              <a:t>Ископаемые переходные формы</a:t>
            </a:r>
            <a:r>
              <a:rPr lang="ru-RU" sz="2800" i="1" dirty="0"/>
              <a:t> </a:t>
            </a:r>
            <a:r>
              <a:rPr lang="ru-RU" sz="2800" dirty="0"/>
              <a:t>– формы организмов, сочетающие признаки более древних и молодых групп. Находки и описание таких форм позволяют восстанавливать </a:t>
            </a:r>
            <a:r>
              <a:rPr lang="ru-RU" sz="2800" i="1" dirty="0" smtClean="0">
                <a:solidFill>
                  <a:srgbClr val="FF0000"/>
                </a:solidFill>
              </a:rPr>
              <a:t>филогенез</a:t>
            </a:r>
            <a:r>
              <a:rPr lang="ru-RU" sz="2800" dirty="0" smtClean="0"/>
              <a:t> (историческое развитие) </a:t>
            </a:r>
            <a:r>
              <a:rPr lang="ru-RU" sz="2800" dirty="0"/>
              <a:t>отдельных групп</a:t>
            </a:r>
          </a:p>
        </p:txBody>
      </p:sp>
      <p:pic>
        <p:nvPicPr>
          <p:cNvPr id="23556" name="Picture 4" descr="Палеонтологические доказательства эволю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68266"/>
            <a:ext cx="3691136" cy="3559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18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/>
          <a:lstStyle/>
          <a:p>
            <a:r>
              <a:rPr lang="ru-RU" b="1"/>
              <a:t>Ихтиостега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5105400"/>
            <a:ext cx="7924800" cy="1501775"/>
          </a:xfrm>
          <a:noFill/>
          <a:ln w="28575">
            <a:solidFill>
              <a:srgbClr val="0080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2800" dirty="0"/>
              <a:t>   </a:t>
            </a:r>
            <a:r>
              <a:rPr lang="ru-RU" sz="2800" b="1" dirty="0">
                <a:solidFill>
                  <a:srgbClr val="008000"/>
                </a:solidFill>
              </a:rPr>
              <a:t>Ихтиостега</a:t>
            </a:r>
            <a:r>
              <a:rPr lang="ru-RU" sz="2800" dirty="0"/>
              <a:t> – ископаемая форма, которая позволяет связать рыб с наземными позвоночными.</a:t>
            </a:r>
          </a:p>
        </p:txBody>
      </p:sp>
      <p:pic>
        <p:nvPicPr>
          <p:cNvPr id="24582" name="Picture 6" descr="Ихтиостег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7704" y="1268760"/>
            <a:ext cx="5410200" cy="343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33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4267200" cy="914400"/>
          </a:xfrm>
        </p:spPr>
        <p:txBody>
          <a:bodyPr>
            <a:normAutofit fontScale="90000"/>
          </a:bodyPr>
          <a:lstStyle/>
          <a:p>
            <a:r>
              <a:rPr lang="ru-RU" sz="4000" b="1"/>
              <a:t>Археоптерикс </a:t>
            </a:r>
            <a:br>
              <a:rPr lang="ru-RU" sz="4000" b="1"/>
            </a:br>
            <a:r>
              <a:rPr lang="ru-RU" sz="4000" b="1"/>
              <a:t>(первоптица)</a:t>
            </a:r>
          </a:p>
        </p:txBody>
      </p:sp>
      <p:pic>
        <p:nvPicPr>
          <p:cNvPr id="26637" name="Picture 13" descr="археоптерикс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1524000"/>
            <a:ext cx="4267200" cy="3201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8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4953000"/>
            <a:ext cx="4419600" cy="1676400"/>
          </a:xfrm>
          <a:noFill/>
          <a:ln w="28575">
            <a:solidFill>
              <a:srgbClr val="008000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/>
              <a:t>    </a:t>
            </a:r>
            <a:r>
              <a:rPr lang="ru-RU" sz="2800" b="1" dirty="0">
                <a:solidFill>
                  <a:srgbClr val="008000"/>
                </a:solidFill>
              </a:rPr>
              <a:t>Археоптерикс </a:t>
            </a:r>
            <a:r>
              <a:rPr lang="ru-RU" sz="2800" dirty="0"/>
              <a:t>– переходная форма от рептилий к птицам юрского периода.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5486400" y="1371600"/>
            <a:ext cx="2819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sz="2800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4876800" y="533400"/>
            <a:ext cx="4038600" cy="28194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 dirty="0"/>
              <a:t>  </a:t>
            </a:r>
            <a:r>
              <a:rPr lang="ru-RU" sz="2800" b="1" dirty="0">
                <a:solidFill>
                  <a:srgbClr val="008000"/>
                </a:solidFill>
              </a:rPr>
              <a:t>Признаки рептилий: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dirty="0"/>
              <a:t>длинный хвост с несросшимися позвонками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dirty="0"/>
              <a:t>брюшные ребра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dirty="0"/>
              <a:t>развитые зубы</a:t>
            </a: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4876800" y="3581400"/>
            <a:ext cx="4038600" cy="29718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 dirty="0"/>
              <a:t>  </a:t>
            </a:r>
            <a:r>
              <a:rPr lang="ru-RU" sz="2800" b="1" dirty="0">
                <a:solidFill>
                  <a:srgbClr val="008000"/>
                </a:solidFill>
              </a:rPr>
              <a:t>Признаки птиц: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dirty="0"/>
              <a:t>тело покрыто перьями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dirty="0"/>
              <a:t>передние конечности превращены в крылья</a:t>
            </a:r>
          </a:p>
        </p:txBody>
      </p:sp>
    </p:spTree>
    <p:extLst>
      <p:ext uri="{BB962C8B-B14F-4D97-AF65-F5344CB8AC3E}">
        <p14:creationId xmlns:p14="http://schemas.microsoft.com/office/powerpoint/2010/main" val="7173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ru-RU" b="1"/>
              <a:t>Палеонтологические ряды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5105400"/>
            <a:ext cx="8305800" cy="1600200"/>
          </a:xfrm>
          <a:noFill/>
          <a:ln w="28575">
            <a:solidFill>
              <a:srgbClr val="008000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000" dirty="0"/>
              <a:t>   </a:t>
            </a:r>
            <a:r>
              <a:rPr lang="ru-RU" sz="2800" b="1" dirty="0">
                <a:solidFill>
                  <a:srgbClr val="008000"/>
                </a:solidFill>
              </a:rPr>
              <a:t>Палеонтологические ряды</a:t>
            </a:r>
            <a:r>
              <a:rPr lang="ru-RU" sz="2800" dirty="0"/>
              <a:t> – это ряды ископаемых форм, связанные друг с другом в процессе эволюции и отражающие ход филогенеза</a:t>
            </a:r>
          </a:p>
        </p:txBody>
      </p:sp>
      <p:pic>
        <p:nvPicPr>
          <p:cNvPr id="35844" name="Picture 4" descr="история слон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3830803" cy="2873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916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Портрет Владимира Онуфриевича Ковалевск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16832"/>
            <a:ext cx="2773388" cy="3326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790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381000"/>
            <a:ext cx="3744416" cy="5943600"/>
          </a:xfrm>
          <a:noFill/>
          <a:ln w="28575">
            <a:solidFill>
              <a:srgbClr val="008000"/>
            </a:solidFill>
          </a:ln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sz="2800" i="1" dirty="0">
                <a:solidFill>
                  <a:srgbClr val="FF0000"/>
                </a:solidFill>
              </a:rPr>
              <a:t>    Владимир </a:t>
            </a:r>
            <a:r>
              <a:rPr lang="ru-RU" sz="2800" i="1" dirty="0" err="1">
                <a:solidFill>
                  <a:srgbClr val="FF0000"/>
                </a:solidFill>
              </a:rPr>
              <a:t>Онуфриевич</a:t>
            </a:r>
            <a:r>
              <a:rPr lang="ru-RU" sz="2800" i="1" dirty="0">
                <a:solidFill>
                  <a:srgbClr val="FF0000"/>
                </a:solidFill>
              </a:rPr>
              <a:t> Ковалевский </a:t>
            </a:r>
          </a:p>
          <a:p>
            <a:pPr algn="ctr">
              <a:buFontTx/>
              <a:buNone/>
            </a:pPr>
            <a:r>
              <a:rPr lang="ru-RU" sz="2800" dirty="0"/>
              <a:t>   (1842-1883) - известный русский зоолог, основоположник эволюционной палеонтологии. </a:t>
            </a:r>
            <a:r>
              <a:rPr lang="en-US" sz="2800" dirty="0" err="1"/>
              <a:t>Автор</a:t>
            </a:r>
            <a:r>
              <a:rPr lang="en-US" sz="2800" dirty="0"/>
              <a:t> </a:t>
            </a:r>
            <a:r>
              <a:rPr lang="en-US" sz="2800" dirty="0" err="1"/>
              <a:t>классической</a:t>
            </a:r>
            <a:r>
              <a:rPr lang="en-US" sz="2800" dirty="0"/>
              <a:t> </a:t>
            </a:r>
            <a:r>
              <a:rPr lang="en-US" sz="2800" dirty="0" err="1"/>
              <a:t>реконструкции</a:t>
            </a:r>
            <a:r>
              <a:rPr lang="en-US" sz="2800" dirty="0"/>
              <a:t> </a:t>
            </a:r>
            <a:r>
              <a:rPr lang="en-US" sz="2800" dirty="0" err="1"/>
              <a:t>филогенетического</a:t>
            </a:r>
            <a:r>
              <a:rPr lang="en-US" sz="2800" dirty="0"/>
              <a:t> </a:t>
            </a:r>
            <a:r>
              <a:rPr lang="en-US" sz="2800" dirty="0" err="1"/>
              <a:t>ряда</a:t>
            </a:r>
            <a:r>
              <a:rPr lang="en-US" sz="2800" dirty="0"/>
              <a:t> </a:t>
            </a:r>
            <a:r>
              <a:rPr lang="en-US" sz="2800" dirty="0" err="1"/>
              <a:t>лошадей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83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646</Words>
  <Application>Microsoft Office PowerPoint</Application>
  <PresentationFormat>Экран (4:3)</PresentationFormat>
  <Paragraphs>103</Paragraphs>
  <Slides>26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Доказательства  эволюции</vt:lpstr>
      <vt:lpstr>Презентация PowerPoint</vt:lpstr>
      <vt:lpstr>Презентация PowerPoint</vt:lpstr>
      <vt:lpstr>Презентация PowerPoint</vt:lpstr>
      <vt:lpstr>Ископаемые переходные формы</vt:lpstr>
      <vt:lpstr>Ихтиостега</vt:lpstr>
      <vt:lpstr>Археоптерикс  (первоптица)</vt:lpstr>
      <vt:lpstr>Палеонтологические ряды</vt:lpstr>
      <vt:lpstr>Презентация PowerPoint</vt:lpstr>
      <vt:lpstr>Презентация PowerPoint</vt:lpstr>
      <vt:lpstr>Презентация PowerPoint</vt:lpstr>
      <vt:lpstr>Гомология органов</vt:lpstr>
      <vt:lpstr>Гомология органов</vt:lpstr>
      <vt:lpstr>Рудименты</vt:lpstr>
      <vt:lpstr>Рудименты у питона и кита</vt:lpstr>
      <vt:lpstr>Рудиментарные органы  у человека</vt:lpstr>
      <vt:lpstr>Атавизмы</vt:lpstr>
      <vt:lpstr>Атавизмы у человека</vt:lpstr>
      <vt:lpstr>Отличия рудиментов  от атавизмов</vt:lpstr>
      <vt:lpstr>Презентация PowerPoint</vt:lpstr>
      <vt:lpstr>Закон зародышевого сходства</vt:lpstr>
      <vt:lpstr>Закон зародышевого сходства</vt:lpstr>
      <vt:lpstr>Принцип рекапитуляции</vt:lpstr>
      <vt:lpstr>Принцип рекапитуляции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Елена Станиславовна</cp:lastModifiedBy>
  <cp:revision>17</cp:revision>
  <dcterms:modified xsi:type="dcterms:W3CDTF">2013-04-29T18:46:57Z</dcterms:modified>
</cp:coreProperties>
</file>