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70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F8A24-F6C8-4997-BF0D-3AC6D136A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7E36E-EF51-412F-9F51-579395B241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65DCC-2E07-48B9-941D-781A10213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BB147-BB9F-42E4-B903-63FC3297B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5C00D-3911-49C1-A626-E97C34ABD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98DA1-D8BC-4DE1-9A96-3BD9ABD93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165FB-7E63-438D-B2CC-7397DB386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E81EA-01F7-4B5F-9D38-316C7AF8A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A930-B9C7-467B-BC17-4C090782E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F797-A7CF-4BAD-BBA7-2BAAD6C45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B1990-7F1A-4516-9E04-DDFA945A4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0A1BFA-5751-4E84-9DB8-40F259E372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ingvik.ru/components/com_ponygallery/img_pictures/989_penguins3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ingvik.ru/components/com_ponygallery/img_pictures/988_adelie_penguin2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Аппликация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Антарктиде»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015" y="2285992"/>
            <a:ext cx="6519848" cy="4292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3500430" cy="52864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Ныне на земле обитают 15 — 18 видов пингвинов. Все гнездятся на островах и побережьях южного полушария, лишь </a:t>
            </a:r>
            <a:r>
              <a:rPr lang="ru-RU" dirty="0" err="1" smtClean="0"/>
              <a:t>галапагосский</a:t>
            </a:r>
            <a:r>
              <a:rPr lang="ru-RU" dirty="0" smtClean="0"/>
              <a:t> пингвин живет на экваторе</a:t>
            </a:r>
            <a:endParaRPr lang="ru-RU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643050"/>
            <a:ext cx="5357850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00298" y="285728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Пингвины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42844" y="500042"/>
            <a:ext cx="4214842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Белеет снег, белеет лед,</a:t>
            </a:r>
            <a:br>
              <a:rPr lang="ru-RU" b="1" dirty="0" smtClean="0"/>
            </a:br>
            <a:r>
              <a:rPr lang="ru-RU" b="1" dirty="0" smtClean="0"/>
              <a:t>Здесь южный полюс - Антарктида.</a:t>
            </a:r>
            <a:br>
              <a:rPr lang="ru-RU" b="1" dirty="0" smtClean="0"/>
            </a:br>
            <a:r>
              <a:rPr lang="ru-RU" b="1" dirty="0" smtClean="0"/>
              <a:t>Среди снегов идет-бредет</a:t>
            </a:r>
            <a:br>
              <a:rPr lang="ru-RU" b="1" dirty="0" smtClean="0"/>
            </a:br>
            <a:r>
              <a:rPr lang="ru-RU" b="1" dirty="0" smtClean="0"/>
              <a:t>Пингвин задумчивого вида.</a:t>
            </a:r>
          </a:p>
          <a:p>
            <a:pPr>
              <a:buNone/>
            </a:pPr>
            <a:r>
              <a:rPr lang="ru-RU" b="1" dirty="0" smtClean="0"/>
              <a:t>Вопросы важные ему</a:t>
            </a:r>
            <a:br>
              <a:rPr lang="ru-RU" b="1" dirty="0" smtClean="0"/>
            </a:br>
            <a:r>
              <a:rPr lang="ru-RU" b="1" dirty="0" smtClean="0"/>
              <a:t>Все время не дают покоя:</a:t>
            </a:r>
            <a:br>
              <a:rPr lang="ru-RU" b="1" dirty="0" smtClean="0"/>
            </a:br>
            <a:r>
              <a:rPr lang="ru-RU" b="1" dirty="0" smtClean="0"/>
              <a:t>"Я не летаю - почему?</a:t>
            </a:r>
            <a:br>
              <a:rPr lang="ru-RU" b="1" dirty="0" smtClean="0"/>
            </a:br>
            <a:r>
              <a:rPr lang="ru-RU" b="1" dirty="0" smtClean="0"/>
              <a:t>Ведь я же птица! Что такое?!"</a:t>
            </a:r>
          </a:p>
          <a:p>
            <a:pPr>
              <a:buNone/>
            </a:pPr>
            <a:r>
              <a:rPr lang="ru-RU" b="1" dirty="0" smtClean="0"/>
              <a:t>Присел он грустно на снегу,</a:t>
            </a:r>
            <a:br>
              <a:rPr lang="ru-RU" b="1" dirty="0" smtClean="0"/>
            </a:br>
            <a:r>
              <a:rPr lang="ru-RU" b="1" dirty="0" smtClean="0"/>
              <a:t>Пингвина мысли одолели:</a:t>
            </a:r>
            <a:br>
              <a:rPr lang="ru-RU" b="1" dirty="0" smtClean="0"/>
            </a:br>
            <a:r>
              <a:rPr lang="ru-RU" b="1" dirty="0" smtClean="0"/>
              <a:t>"Нырять и плавать я могу...</a:t>
            </a:r>
            <a:br>
              <a:rPr lang="ru-RU" b="1" dirty="0" smtClean="0"/>
            </a:br>
            <a:r>
              <a:rPr lang="ru-RU" b="1" dirty="0" smtClean="0"/>
              <a:t>Да что ж я, рыба, в самом деле?!</a:t>
            </a:r>
          </a:p>
          <a:p>
            <a:pPr>
              <a:buNone/>
            </a:pPr>
            <a:r>
              <a:rPr lang="ru-RU" b="1" dirty="0" smtClean="0"/>
              <a:t>И кто ответит мне, друзья,</a:t>
            </a:r>
            <a:br>
              <a:rPr lang="ru-RU" b="1" dirty="0" smtClean="0"/>
            </a:br>
            <a:r>
              <a:rPr lang="ru-RU" b="1" dirty="0" smtClean="0"/>
              <a:t>На эти сложные вопросы?</a:t>
            </a:r>
            <a:br>
              <a:rPr lang="ru-RU" b="1" dirty="0" smtClean="0"/>
            </a:br>
            <a:r>
              <a:rPr lang="ru-RU" b="1" dirty="0" smtClean="0"/>
              <a:t>Живу на самом юге я - </a:t>
            </a:r>
            <a:br>
              <a:rPr lang="ru-RU" b="1" dirty="0" smtClean="0"/>
            </a:br>
            <a:r>
              <a:rPr lang="ru-RU" b="1" dirty="0" smtClean="0"/>
              <a:t>Так где бананы и кокосы?!»</a:t>
            </a:r>
            <a:endParaRPr lang="ru-RU" b="1" i="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750" r="11249" b="4850"/>
          <a:stretch>
            <a:fillRect/>
          </a:stretch>
        </p:blipFill>
        <p:spPr bwMode="auto">
          <a:xfrm>
            <a:off x="3929058" y="1785926"/>
            <a:ext cx="5109918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8596" y="621508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Людмила Уланова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714712" y="357166"/>
            <a:ext cx="5429288" cy="1143000"/>
          </a:xfrm>
        </p:spPr>
        <p:txBody>
          <a:bodyPr/>
          <a:lstStyle/>
          <a:p>
            <a:r>
              <a:rPr lang="ru-RU" dirty="0" smtClean="0"/>
              <a:t>Пингвиньи 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5716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Аппликация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«Пингвины»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797" r="2451"/>
          <a:stretch>
            <a:fillRect/>
          </a:stretch>
        </p:blipFill>
        <p:spPr bwMode="auto">
          <a:xfrm>
            <a:off x="1643042" y="1285859"/>
            <a:ext cx="5652799" cy="54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2500" t="6250" r="6249" b="6249"/>
          <a:stretch>
            <a:fillRect/>
          </a:stretch>
        </p:blipFill>
        <p:spPr bwMode="auto">
          <a:xfrm>
            <a:off x="1428728" y="5143512"/>
            <a:ext cx="1143008" cy="12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понадобится?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1971660" cy="75722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Картон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 rot="20967487">
            <a:off x="2143108" y="1357298"/>
            <a:ext cx="2857520" cy="1643074"/>
          </a:xfrm>
          <a:prstGeom prst="rect">
            <a:avLst/>
          </a:prstGeom>
          <a:solidFill>
            <a:srgbClr val="3399FF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14876" y="321468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Бумага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4214818"/>
            <a:ext cx="1785950" cy="171451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4572008"/>
            <a:ext cx="1428760" cy="142876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4572008"/>
            <a:ext cx="1357322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357554" y="4143380"/>
            <a:ext cx="18573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643306" y="3643314"/>
            <a:ext cx="13573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150 м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704554">
            <a:off x="2709029" y="1345126"/>
            <a:ext cx="2857520" cy="1643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572132" y="4429132"/>
            <a:ext cx="150019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572132" y="3857628"/>
            <a:ext cx="13573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 м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52214">
            <a:off x="197647" y="4305793"/>
            <a:ext cx="1633789" cy="10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2625" r="29730"/>
          <a:stretch>
            <a:fillRect/>
          </a:stretch>
        </p:blipFill>
        <p:spPr bwMode="auto">
          <a:xfrm>
            <a:off x="1643042" y="3570407"/>
            <a:ext cx="785818" cy="156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6072198" y="1571612"/>
            <a:ext cx="2357454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 r="8729"/>
          <a:stretch>
            <a:fillRect/>
          </a:stretch>
        </p:blipFill>
        <p:spPr bwMode="auto">
          <a:xfrm>
            <a:off x="7000892" y="1285860"/>
            <a:ext cx="1643074" cy="1704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1143000"/>
          </a:xfrm>
        </p:spPr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8721312">
            <a:off x="920242" y="1483660"/>
            <a:ext cx="1631241" cy="1604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607191" y="2250273"/>
            <a:ext cx="2286016" cy="71438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Равнобедренный треугольник 7"/>
          <p:cNvSpPr/>
          <p:nvPr/>
        </p:nvSpPr>
        <p:spPr>
          <a:xfrm>
            <a:off x="3214678" y="1357298"/>
            <a:ext cx="1428760" cy="142876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3214678" y="2786058"/>
            <a:ext cx="1428760" cy="57150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3215472" y="2142322"/>
            <a:ext cx="142876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8" idx="0"/>
          </p:cNvCxnSpPr>
          <p:nvPr/>
        </p:nvCxnSpPr>
        <p:spPr>
          <a:xfrm rot="16200000" flipH="1">
            <a:off x="3357554" y="1928802"/>
            <a:ext cx="1428760" cy="28575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" idx="0"/>
          </p:cNvCxnSpPr>
          <p:nvPr/>
        </p:nvCxnSpPr>
        <p:spPr>
          <a:xfrm rot="16200000" flipH="1" flipV="1">
            <a:off x="3107521" y="1964521"/>
            <a:ext cx="1428760" cy="2143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9" idx="3"/>
            <a:endCxn id="9" idx="0"/>
          </p:cNvCxnSpPr>
          <p:nvPr/>
        </p:nvCxnSpPr>
        <p:spPr>
          <a:xfrm rot="16200000" flipH="1">
            <a:off x="3643306" y="307181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>
            <a:off x="5072066" y="1357298"/>
            <a:ext cx="1428760" cy="142876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>
            <a:off x="5072066" y="2786058"/>
            <a:ext cx="1428760" cy="57150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572132" y="1357298"/>
            <a:ext cx="500066" cy="1428760"/>
          </a:xfrm>
          <a:prstGeom prst="triangle">
            <a:avLst>
              <a:gd name="adj" fmla="val 4634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0966666">
            <a:off x="5927531" y="1314360"/>
            <a:ext cx="223546" cy="1472263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594265" flipH="1">
            <a:off x="5410936" y="1298704"/>
            <a:ext cx="276910" cy="1472263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86380" y="2928934"/>
            <a:ext cx="1000132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0" idx="0"/>
          </p:cNvCxnSpPr>
          <p:nvPr/>
        </p:nvCxnSpPr>
        <p:spPr>
          <a:xfrm rot="16200000" flipH="1">
            <a:off x="4787108" y="2356636"/>
            <a:ext cx="2000264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1714512" cy="25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1142976" y="5000636"/>
            <a:ext cx="785818" cy="1588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71538" y="5143512"/>
            <a:ext cx="928694" cy="1588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143380"/>
            <a:ext cx="1571636" cy="232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Дуга 36"/>
          <p:cNvSpPr/>
          <p:nvPr/>
        </p:nvSpPr>
        <p:spPr>
          <a:xfrm>
            <a:off x="3286116" y="5357826"/>
            <a:ext cx="571504" cy="500066"/>
          </a:xfrm>
          <a:prstGeom prst="arc">
            <a:avLst>
              <a:gd name="adj1" fmla="val 11209162"/>
              <a:gd name="adj2" fmla="val 21300034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 rot="16200000" flipH="1">
            <a:off x="3750463" y="5464983"/>
            <a:ext cx="142876" cy="7143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00166" y="6072206"/>
            <a:ext cx="428628" cy="35719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643306" y="6143644"/>
            <a:ext cx="357190" cy="28575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857628"/>
            <a:ext cx="8864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5286380" y="4643446"/>
            <a:ext cx="428628" cy="21431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5144298" y="5714222"/>
            <a:ext cx="1143008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929066"/>
            <a:ext cx="1387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2" name="Прямая соединительная линия 61"/>
          <p:cNvCxnSpPr/>
          <p:nvPr/>
        </p:nvCxnSpPr>
        <p:spPr>
          <a:xfrm rot="5400000">
            <a:off x="7214412" y="4143380"/>
            <a:ext cx="143670" cy="79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7286644" y="4143380"/>
            <a:ext cx="142876" cy="1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Равнобедренный треугольник 37"/>
          <p:cNvSpPr/>
          <p:nvPr/>
        </p:nvSpPr>
        <p:spPr>
          <a:xfrm>
            <a:off x="7143768" y="1285860"/>
            <a:ext cx="1357322" cy="1357322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1035" idx="0"/>
            <a:endCxn id="40" idx="3"/>
          </p:cNvCxnSpPr>
          <p:nvPr/>
        </p:nvCxnSpPr>
        <p:spPr>
          <a:xfrm rot="16200000" flipH="1">
            <a:off x="6965173" y="2143116"/>
            <a:ext cx="1714512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Равнобедренный треугольник 39"/>
          <p:cNvSpPr/>
          <p:nvPr/>
        </p:nvSpPr>
        <p:spPr>
          <a:xfrm>
            <a:off x="7215206" y="2428868"/>
            <a:ext cx="1214446" cy="571504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7072330" y="2500306"/>
            <a:ext cx="857256" cy="1428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7715272" y="2500306"/>
            <a:ext cx="785818" cy="21431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/>
          <p:cNvSpPr/>
          <p:nvPr/>
        </p:nvSpPr>
        <p:spPr>
          <a:xfrm rot="4180824">
            <a:off x="7252039" y="2513047"/>
            <a:ext cx="311989" cy="409178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7964661">
            <a:off x="8096069" y="2466655"/>
            <a:ext cx="328304" cy="455410"/>
          </a:xfrm>
          <a:prstGeom prst="triangle">
            <a:avLst>
              <a:gd name="adj" fmla="val 33867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857232"/>
            <a:ext cx="3226076" cy="528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28596" y="642918"/>
            <a:ext cx="4886332" cy="3662378"/>
          </a:xfrm>
        </p:spPr>
        <p:txBody>
          <a:bodyPr/>
          <a:lstStyle/>
          <a:p>
            <a:r>
              <a:rPr lang="ru-RU" dirty="0" smtClean="0"/>
              <a:t>Айсберг вырезаем из листа картона или плотной бумаги.</a:t>
            </a:r>
          </a:p>
          <a:p>
            <a:r>
              <a:rPr lang="ru-RU" dirty="0" smtClean="0"/>
              <a:t>Льдины не вырезаем, а обрываем. В середине делаем прорезь и вставляем пингвина.</a:t>
            </a:r>
            <a:endParaRPr lang="ru-RU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14884"/>
            <a:ext cx="3105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Прямая соединительная линия 18"/>
          <p:cNvCxnSpPr/>
          <p:nvPr/>
        </p:nvCxnSpPr>
        <p:spPr>
          <a:xfrm rot="5400000">
            <a:off x="1678761" y="5607859"/>
            <a:ext cx="785818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739089">
            <a:off x="3635282" y="4443900"/>
            <a:ext cx="1341080" cy="89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4023"/>
            <a:ext cx="9144000" cy="692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153</TotalTime>
  <Words>82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голубой с кадратиками</vt:lpstr>
      <vt:lpstr>Аппликация «В Антарктиде»</vt:lpstr>
      <vt:lpstr>Слайд 2</vt:lpstr>
      <vt:lpstr>Пингвиньи вопросы</vt:lpstr>
      <vt:lpstr>Слайд 4</vt:lpstr>
      <vt:lpstr>Что понадобится?</vt:lpstr>
      <vt:lpstr>Этапы работы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«Пингвины»</dc:title>
  <dc:creator>User</dc:creator>
  <cp:lastModifiedBy>7</cp:lastModifiedBy>
  <cp:revision>23</cp:revision>
  <dcterms:created xsi:type="dcterms:W3CDTF">2010-11-05T13:32:07Z</dcterms:created>
  <dcterms:modified xsi:type="dcterms:W3CDTF">2014-05-04T18:12:31Z</dcterms:modified>
</cp:coreProperties>
</file>