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07C6-06D4-4AC6-BB6A-728B445057F1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583E-FE3C-469D-B5D9-07A5684D7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36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07C6-06D4-4AC6-BB6A-728B445057F1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583E-FE3C-469D-B5D9-07A5684D7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03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07C6-06D4-4AC6-BB6A-728B445057F1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583E-FE3C-469D-B5D9-07A5684D7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88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07C6-06D4-4AC6-BB6A-728B445057F1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583E-FE3C-469D-B5D9-07A5684D7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27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07C6-06D4-4AC6-BB6A-728B445057F1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583E-FE3C-469D-B5D9-07A5684D7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79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07C6-06D4-4AC6-BB6A-728B445057F1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583E-FE3C-469D-B5D9-07A5684D7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3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07C6-06D4-4AC6-BB6A-728B445057F1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583E-FE3C-469D-B5D9-07A5684D7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91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07C6-06D4-4AC6-BB6A-728B445057F1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583E-FE3C-469D-B5D9-07A5684D7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42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07C6-06D4-4AC6-BB6A-728B445057F1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583E-FE3C-469D-B5D9-07A5684D7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73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07C6-06D4-4AC6-BB6A-728B445057F1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583E-FE3C-469D-B5D9-07A5684D7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62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07C6-06D4-4AC6-BB6A-728B445057F1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583E-FE3C-469D-B5D9-07A5684D7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29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507C6-06D4-4AC6-BB6A-728B445057F1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E583E-FE3C-469D-B5D9-07A5684D7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85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Линейные уравнения и системы уравнений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92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97552" cy="1584176"/>
          </a:xfrm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Равенства, которые выполняются при определенных значениях переменной (переменных),  называются </a:t>
            </a:r>
            <a:r>
              <a:rPr 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уравнениями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869560" cy="648072"/>
          </a:xfrm>
        </p:spPr>
        <p:txBody>
          <a:bodyPr/>
          <a:lstStyle/>
          <a:p>
            <a:r>
              <a:rPr lang="ru-RU" dirty="0" smtClean="0"/>
              <a:t>3х – 1 = 5;    х</a:t>
            </a:r>
            <a:r>
              <a:rPr lang="ru-RU" baseline="30000" dirty="0" smtClean="0"/>
              <a:t>2 </a:t>
            </a:r>
            <a:r>
              <a:rPr lang="ru-RU" dirty="0" smtClean="0"/>
              <a:t>– 9 = 0;     х</a:t>
            </a:r>
            <a:r>
              <a:rPr lang="ru-RU" baseline="30000" dirty="0" smtClean="0"/>
              <a:t>2</a:t>
            </a:r>
            <a:r>
              <a:rPr lang="ru-RU" dirty="0" smtClean="0"/>
              <a:t> + у</a:t>
            </a:r>
            <a:r>
              <a:rPr lang="ru-RU" baseline="30000" dirty="0" smtClean="0"/>
              <a:t>2</a:t>
            </a:r>
            <a:r>
              <a:rPr lang="ru-RU" dirty="0" smtClean="0"/>
              <a:t> = 0 и т.д.</a:t>
            </a:r>
            <a:endParaRPr lang="ru-RU" baseline="30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2744924"/>
            <a:ext cx="7797552" cy="1620180"/>
          </a:xfrm>
          <a:prstGeom prst="rect">
            <a:avLst/>
          </a:prstGeom>
          <a:ln w="38100">
            <a:solidFill>
              <a:srgbClr val="92D05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Каждое такое значение переменной (переменных) называют </a:t>
            </a:r>
            <a:r>
              <a:rPr 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корнем (решением) уравнения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99592" y="4761148"/>
            <a:ext cx="7797552" cy="1620180"/>
          </a:xfrm>
          <a:prstGeom prst="rect">
            <a:avLst/>
          </a:prstGeom>
          <a:ln w="38100">
            <a:solidFill>
              <a:srgbClr val="660066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Решить уравнение означает, что нужно </a:t>
            </a:r>
            <a:r>
              <a:rPr lang="ru-RU" sz="3200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найти</a:t>
            </a:r>
            <a:r>
              <a:rPr lang="ru-RU" sz="32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все его </a:t>
            </a:r>
            <a:r>
              <a:rPr lang="ru-RU" sz="32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решения</a:t>
            </a:r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</a:t>
            </a:r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доказать, что их нет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402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62670"/>
            <a:ext cx="7643192" cy="2146250"/>
          </a:xfrm>
          <a:ln w="28575">
            <a:solidFill>
              <a:srgbClr val="660066"/>
            </a:solidFill>
          </a:ln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Линейным уравнением с одной переменной х называют уравнение вида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kx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m = 0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где 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любые числа (коэффициенты).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108101"/>
            <a:ext cx="7571184" cy="320121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а≠0 единственный корень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а=0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решений не имеет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а=0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=0 имеет бесконечное множество решений (любое число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будет являться корнем уравнения)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8155"/>
              </p:ext>
            </p:extLst>
          </p:nvPr>
        </p:nvGraphicFramePr>
        <p:xfrm>
          <a:off x="6948264" y="2996952"/>
          <a:ext cx="1065213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Формула" r:id="rId3" imgW="520560" imgH="393480" progId="Equation.3">
                  <p:embed/>
                </p:oleObj>
              </mc:Choice>
              <mc:Fallback>
                <p:oleObj name="Формула" r:id="rId3" imgW="5205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48264" y="2996952"/>
                        <a:ext cx="1065213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974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57808"/>
            <a:ext cx="794156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решения линейных уравнений надо: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60848"/>
            <a:ext cx="7869560" cy="345638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Слагаемые, зависящие от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перенести в одну часть уравнения, числа – в другую часть.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Привести подобные члены в каждой части уравнения.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 неизвестную (переменную)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36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013576" cy="1584176"/>
          </a:xfrm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Равенство, содержащее две переменные, называют </a:t>
            </a:r>
            <a:r>
              <a:rPr 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уравнением с двумя переменными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(или неизвестными).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2132856"/>
            <a:ext cx="8013576" cy="2232248"/>
          </a:xfrm>
          <a:prstGeom prst="rect">
            <a:avLst/>
          </a:prstGeom>
          <a:ln w="38100">
            <a:solidFill>
              <a:srgbClr val="92D05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в уравнение неизвестные входят только </a:t>
            </a:r>
            <a:r>
              <a:rPr lang="ru-RU" sz="32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первой степени</a:t>
            </a:r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то такое уравнение называют </a:t>
            </a:r>
            <a:r>
              <a:rPr lang="ru-RU" sz="32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линейным</a:t>
            </a:r>
            <a:r>
              <a:rPr 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уравнением с двумя переменными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Линейное уравнение имеет вид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 + by + c = 0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4689140"/>
            <a:ext cx="8013576" cy="1620180"/>
          </a:xfrm>
          <a:prstGeom prst="rect">
            <a:avLst/>
          </a:prstGeom>
          <a:ln w="38100">
            <a:solidFill>
              <a:srgbClr val="660066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Решением уравнения </a:t>
            </a:r>
            <a:r>
              <a:rPr lang="ru-RU" sz="32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двумя неизвестными называют </a:t>
            </a:r>
            <a:r>
              <a:rPr lang="ru-RU" sz="3200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пару значений переменных</a:t>
            </a:r>
            <a:r>
              <a:rPr lang="ru-RU" sz="32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при подстановке которых уравнение становится верным числовым равенством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873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2578298"/>
          </a:xfrm>
          <a:ln w="28575">
            <a:solidFill>
              <a:srgbClr val="660066"/>
            </a:solidFill>
          </a:ln>
        </p:spPr>
        <p:txBody>
          <a:bodyPr>
            <a:noAutofit/>
          </a:bodyPr>
          <a:lstStyle/>
          <a:p>
            <a:r>
              <a:rPr lang="ru-RU" sz="3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Уравнения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двумя переменными, </a:t>
            </a:r>
            <a:r>
              <a:rPr lang="ru-RU" sz="3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имеющие одни и те же решения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называют </a:t>
            </a:r>
            <a:r>
              <a:rPr 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равносильными. </a:t>
            </a:r>
            <a:br>
              <a:rPr 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Уравнения, не имеющие решений, также считаются равносильными.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3356992"/>
            <a:ext cx="7931224" cy="276917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 уравнении перенести любой член из одной части в другую, изменив его знак, то получится уравнение, равносильное данному;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обе части уравнения умножить или разделить на одно и то же (не равное нулю) число, то получится уравнение, равносильное данному.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79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Система двух линейных уравнений с двумя неизвестными имеет вид: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022302"/>
            <a:ext cx="2441058" cy="902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94" y="2923356"/>
            <a:ext cx="7543710" cy="2449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61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решения систем двух линейных уравнений с двумя неизвестными: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392288"/>
            <a:ext cx="7571184" cy="1972816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рафический способ;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пособ подстановки;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пособ сложения.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922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Линейные уравнения и системы уравнений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797152"/>
            <a:ext cx="6400800" cy="1752600"/>
          </a:xfrm>
        </p:spPr>
        <p:txBody>
          <a:bodyPr/>
          <a:lstStyle/>
          <a:p>
            <a:r>
              <a:rPr lang="ru-RU" dirty="0"/>
              <a:t>Токарева Инна Александровна</a:t>
            </a:r>
          </a:p>
          <a:p>
            <a:r>
              <a:rPr lang="ru-RU" dirty="0" smtClean="0"/>
              <a:t>МБОУ </a:t>
            </a:r>
            <a:r>
              <a:rPr lang="ru-RU" dirty="0"/>
              <a:t>гимназия №1 г. Липецка</a:t>
            </a:r>
          </a:p>
        </p:txBody>
      </p:sp>
    </p:spTree>
    <p:extLst>
      <p:ext uri="{BB962C8B-B14F-4D97-AF65-F5344CB8AC3E}">
        <p14:creationId xmlns:p14="http://schemas.microsoft.com/office/powerpoint/2010/main" val="399828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342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Формула</vt:lpstr>
      <vt:lpstr>Линейные уравнения и системы уравнений</vt:lpstr>
      <vt:lpstr>Равенства, которые выполняются при определенных значениях переменной (переменных),  называются уравнениями.</vt:lpstr>
      <vt:lpstr>Линейным уравнением с одной переменной х называют уравнение вида kx + m = 0, где k и m – любые числа (коэффициенты).</vt:lpstr>
      <vt:lpstr>Для решения линейных уравнений надо:</vt:lpstr>
      <vt:lpstr>Равенство, содержащее две переменные, называют уравнением с двумя переменными (или неизвестными).</vt:lpstr>
      <vt:lpstr>Уравнения с двумя переменными, имеющие одни и те же решения, называют равносильными.  Уравнения, не имеющие решений, также считаются равносильными.</vt:lpstr>
      <vt:lpstr>Система двух линейных уравнений с двумя неизвестными имеет вид:</vt:lpstr>
      <vt:lpstr>Способы решения систем двух линейных уравнений с двумя неизвестными:</vt:lpstr>
      <vt:lpstr>Линейные уравнения и системы уравнений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Линейные уравнения и системы уравнений</dc:title>
  <dc:creator>Сергей</dc:creator>
  <cp:lastModifiedBy>Сергей</cp:lastModifiedBy>
  <cp:revision>8</cp:revision>
  <dcterms:created xsi:type="dcterms:W3CDTF">2014-05-13T17:39:00Z</dcterms:created>
  <dcterms:modified xsi:type="dcterms:W3CDTF">2014-05-13T19:55:37Z</dcterms:modified>
</cp:coreProperties>
</file>