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5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4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BBE515-6203-4E43-8021-A7AF9BF4F5B5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E8E056-F767-4BEB-A9BB-6650C46BE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9"/>
            <a:ext cx="892574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6700" b="1" i="1" dirty="0" smtClean="0"/>
              <a:t>Модульное</a:t>
            </a:r>
            <a:br>
              <a:rPr lang="ru-RU" sz="6700" b="1" i="1" dirty="0" smtClean="0"/>
            </a:br>
            <a:r>
              <a:rPr lang="ru-RU" sz="6700" b="1" i="1" dirty="0" smtClean="0"/>
              <a:t>оригами</a:t>
            </a:r>
            <a:endParaRPr lang="ru-RU" sz="6700" b="1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1724281" cy="34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71235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DCIM\101MSDCF\DSC00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603" y="0"/>
            <a:ext cx="2505397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Каждый ряд состоит из 30 модулей. </a:t>
            </a:r>
            <a:br>
              <a:rPr lang="ru-RU" sz="2000" dirty="0" smtClean="0"/>
            </a:br>
            <a:r>
              <a:rPr lang="ru-RU" sz="2000" dirty="0" smtClean="0"/>
              <a:t>Собирай кольцо по цепочке, придерживая </a:t>
            </a:r>
            <a:br>
              <a:rPr lang="ru-RU" sz="2000" dirty="0" smtClean="0"/>
            </a:br>
            <a:r>
              <a:rPr lang="ru-RU" sz="2000" dirty="0" smtClean="0"/>
              <a:t>его руками. Последним модулем </a:t>
            </a:r>
            <a:br>
              <a:rPr lang="ru-RU" sz="2000" dirty="0" smtClean="0"/>
            </a:br>
            <a:r>
              <a:rPr lang="ru-RU" sz="2000" dirty="0" smtClean="0"/>
              <a:t>замкни концы цепочки.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Возьми 30 оранжевых модулей и выполни </a:t>
            </a:r>
            <a:br>
              <a:rPr lang="ru-RU" sz="2000" dirty="0" smtClean="0"/>
            </a:br>
            <a:r>
              <a:rPr lang="ru-RU" sz="2000" dirty="0" smtClean="0"/>
              <a:t>третий ряд. Обрати внимание на то, что </a:t>
            </a:r>
            <a:br>
              <a:rPr lang="ru-RU" sz="2000" dirty="0" smtClean="0"/>
            </a:br>
            <a:r>
              <a:rPr lang="ru-RU" sz="2000" dirty="0" smtClean="0"/>
              <a:t>модули надеваются в шахматном порядке.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Точно также выполни четвёртый и </a:t>
            </a:r>
            <a:br>
              <a:rPr lang="ru-RU" sz="2000" dirty="0" smtClean="0"/>
            </a:br>
            <a:r>
              <a:rPr lang="ru-RU" sz="2000" dirty="0" smtClean="0"/>
              <a:t>пятый ряды, состоящие также из тридцати </a:t>
            </a:r>
            <a:br>
              <a:rPr lang="ru-RU" sz="2000" dirty="0" smtClean="0"/>
            </a:br>
            <a:r>
              <a:rPr lang="ru-RU" sz="2000" dirty="0" smtClean="0"/>
              <a:t>оранжевых модулей.</a:t>
            </a:r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492896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Теперь, взявшись пальцами за края заготовки, выполни движение, как будто хочешь вывернуть всё кольцо наизнанку. Должна получиться вот такая форма. Сверху она напоминает стадион.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обратной стороны «стадион» </a:t>
            </a:r>
            <a:br>
              <a:rPr lang="ru-RU" sz="2000" dirty="0" smtClean="0"/>
            </a:br>
            <a:r>
              <a:rPr lang="ru-RU" sz="2000" dirty="0" smtClean="0"/>
              <a:t>будет выглядеть так: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Выполни шестой ряд, состоящий из </a:t>
            </a:r>
            <a:br>
              <a:rPr lang="ru-RU" sz="2000" dirty="0" smtClean="0"/>
            </a:br>
            <a:r>
              <a:rPr lang="ru-RU" sz="2000" dirty="0" smtClean="0"/>
              <a:t>30 жёлтых модулей. Теперь надевать </a:t>
            </a:r>
            <a:br>
              <a:rPr lang="ru-RU" sz="2000" dirty="0" smtClean="0"/>
            </a:br>
            <a:r>
              <a:rPr lang="ru-RU" sz="2000" dirty="0" smtClean="0"/>
              <a:t>их нужно сверху. Проверь, чтобы </a:t>
            </a:r>
            <a:br>
              <a:rPr lang="ru-RU" sz="2000" dirty="0" smtClean="0"/>
            </a:br>
            <a:r>
              <a:rPr lang="ru-RU" sz="2000" dirty="0" smtClean="0"/>
              <a:t>расположение модулей было таким же, </a:t>
            </a:r>
            <a:br>
              <a:rPr lang="ru-RU" sz="2000" dirty="0" smtClean="0"/>
            </a:br>
            <a:r>
              <a:rPr lang="ru-RU" sz="2000" dirty="0" smtClean="0"/>
              <a:t>как в предыдущих рядах.</a:t>
            </a:r>
            <a:endParaRPr lang="ru-RU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08920"/>
            <a:ext cx="2172602" cy="17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552950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седьмого ряда начинай делать крылья. Выбери ту сторону, где будет находиться голова лебедя. Выбери одну пару уголков (от двух соседних модулей). Это будет место прикрепления шеи. Влево и вправо от этой пары сделай по ряду из 12 жёлтых модулей. Т.е. седьмой ряд составит 24 модуля и имеет два промежутка.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Продолжай делать крылья, каждый следующий ряд уменьшая на один модуль. 8 ряд: 22 зелёных модуля (два раза по 11), 9 ряд: 20 зелёных модулей, 10 ряд: 18 зелёных модулей.</a:t>
            </a:r>
            <a:endParaRPr lang="ru-RU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25717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11 ряд: 16 голубых модулей, 12 ряд: 14 голубых модулей.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13 ряд: 12 синих модулей, 14 ряд: 10 синих модулей, 15 ряд: 8 синих модулей.</a:t>
            </a: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5717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86200"/>
            <a:ext cx="2571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16 ряд: 6 фиолетовых модулей, 17 ряд: 4 фиолетовых модуля, 18 ряд: 2 фиолетовых модуля. Крылья готовы. Придай им форму, чтобы они были выпуклыми снизу и немного отгибались вверху.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Выполни хвостик, состоящий из пяти рядов. </a:t>
            </a:r>
            <a:br>
              <a:rPr lang="ru-RU" sz="2000" dirty="0" smtClean="0"/>
            </a:br>
            <a:r>
              <a:rPr lang="ru-RU" sz="2000" dirty="0" smtClean="0"/>
              <a:t>Точно так же уменьшай модули на один в </a:t>
            </a:r>
            <a:br>
              <a:rPr lang="ru-RU" sz="2000" dirty="0" smtClean="0"/>
            </a:br>
            <a:r>
              <a:rPr lang="ru-RU" sz="2000" dirty="0" smtClean="0"/>
              <a:t>каждом ряду. На него пойдёт 12 зелёных и 3 </a:t>
            </a:r>
            <a:br>
              <a:rPr lang="ru-RU" sz="2000" dirty="0" smtClean="0"/>
            </a:br>
            <a:r>
              <a:rPr lang="ru-RU" sz="2000" dirty="0" smtClean="0"/>
              <a:t>голубых модуля.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2571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Чтобы сделать шею, заготовки нужно соединять другим способом. Вставляй два уголка одного модуля в два кармашка другого.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Присоедини к красному модулю 7 </a:t>
            </a:r>
            <a:br>
              <a:rPr lang="ru-RU" sz="2000" dirty="0" smtClean="0"/>
            </a:br>
            <a:r>
              <a:rPr lang="ru-RU" sz="2000" dirty="0" smtClean="0"/>
              <a:t>фиолетовых. Старайся сразу придавать </a:t>
            </a:r>
            <a:br>
              <a:rPr lang="ru-RU" sz="2000" dirty="0" smtClean="0"/>
            </a:br>
            <a:r>
              <a:rPr lang="ru-RU" sz="2000" dirty="0" smtClean="0"/>
              <a:t>шее нужный изгиб. Если не хочешь, чтобы </a:t>
            </a:r>
            <a:br>
              <a:rPr lang="ru-RU" sz="2000" dirty="0" smtClean="0"/>
            </a:br>
            <a:r>
              <a:rPr lang="ru-RU" sz="2000" dirty="0" smtClean="0"/>
              <a:t>клюв у лебедя был раздвоенным, лучше </a:t>
            </a:r>
            <a:br>
              <a:rPr lang="ru-RU" sz="2000" dirty="0" smtClean="0"/>
            </a:br>
            <a:r>
              <a:rPr lang="ru-RU" sz="2000" dirty="0" smtClean="0"/>
              <a:t>заранее склеить уголки красного модуля.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Далее присоедини 6 синих, 6 голубых, </a:t>
            </a:r>
            <a:br>
              <a:rPr lang="ru-RU" sz="2000" dirty="0" smtClean="0"/>
            </a:br>
            <a:r>
              <a:rPr lang="ru-RU" sz="2000" dirty="0" smtClean="0"/>
              <a:t>6 зелёных и 6 жёлтых модулей. Придай </a:t>
            </a:r>
            <a:br>
              <a:rPr lang="ru-RU" sz="2000" dirty="0" smtClean="0"/>
            </a:br>
            <a:r>
              <a:rPr lang="ru-RU" sz="2000" dirty="0" smtClean="0"/>
              <a:t>шее желаемую форму.</a:t>
            </a:r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190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Укрепи шею на двух уголках между крыльями. По желанию, добавь детали — глазки, бантик.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Сделай подставку в виде двух колец, состоящих из 36 и 40 модулей. Соединяй модули таким же образом, как для шеи.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При желании, кольца можно склеить </a:t>
            </a:r>
            <a:br>
              <a:rPr lang="ru-RU" sz="2000" dirty="0" smtClean="0"/>
            </a:br>
            <a:r>
              <a:rPr lang="ru-RU" sz="2000" dirty="0" smtClean="0"/>
              <a:t>и лебедя приклеить к подставке.</a:t>
            </a:r>
            <a:endParaRPr lang="ru-RU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ТОЙ ЖЕ ТЕХНИКИ МОЖНО СДЕЛАТЬ СОВУ,ЗАЙЦА, ЗАЙЧУХИ, КЛУБНИЧКУ, АПЕЛЬСИН И МНОГОЕ ДРУГОЕ.ВОТ НЕКТОРЫЕ МОИ РАБОТЫ:</a:t>
            </a:r>
            <a:endParaRPr lang="ru-RU" dirty="0"/>
          </a:p>
        </p:txBody>
      </p:sp>
      <p:pic>
        <p:nvPicPr>
          <p:cNvPr id="26626" name="Picture 2" descr="C:\Users\МИЛА\Desktop\DSC00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3384376" cy="2808312"/>
          </a:xfrm>
          <a:prstGeom prst="rect">
            <a:avLst/>
          </a:prstGeom>
          <a:noFill/>
        </p:spPr>
      </p:pic>
      <p:pic>
        <p:nvPicPr>
          <p:cNvPr id="26627" name="Picture 3" descr="C:\Users\МИЛА\Desktop\DSC0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3006"/>
            <a:ext cx="3995936" cy="3042338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40063"/>
            <a:ext cx="1688704" cy="3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DCIM\101MSDCF\DSC00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880320" cy="1800200"/>
          </a:xfrm>
          <a:prstGeom prst="rect">
            <a:avLst/>
          </a:prstGeom>
          <a:noFill/>
        </p:spPr>
      </p:pic>
      <p:pic>
        <p:nvPicPr>
          <p:cNvPr id="2050" name="Picture 2" descr="C:\Users\МИЛА\Desktop\DSC00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556792"/>
            <a:ext cx="33843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</a:t>
            </a:r>
            <a:r>
              <a:rPr lang="ru-RU" sz="1800" i="1" dirty="0" smtClean="0"/>
              <a:t>Я, Глоба Людмила Андреевна, закончила в 2007 году </a:t>
            </a:r>
            <a:r>
              <a:rPr lang="ru-RU" sz="1800" i="1" dirty="0" err="1" smtClean="0"/>
              <a:t>Ново-лакедемоновскую</a:t>
            </a:r>
            <a:r>
              <a:rPr lang="ru-RU" sz="1800" i="1" dirty="0" smtClean="0"/>
              <a:t> СОШ.С 2007 по 2012 училась в Таганрогском государственном педагогическом институте им.А. П. Чехова. Время обучение составило 5 лет. С 3 курса появился такой предмет как методика технологии, где я и познакомилась с техникой модульного оригами. С тех пор были сделаны работы в той же технике, многие из которых подарены друзьям, родственникам и уже сейчас коллегам. С 1 сентября я стала учителем </a:t>
            </a:r>
            <a:r>
              <a:rPr lang="ru-RU" sz="1800" i="1" dirty="0" err="1" smtClean="0"/>
              <a:t>Ново-лакедемоновской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Сош</a:t>
            </a:r>
            <a:r>
              <a:rPr lang="ru-RU" sz="1800" i="1" dirty="0" smtClean="0"/>
              <a:t> и своё увлечение, по крайне мере сейчас, бросать не собираюсь. Хочу пополнять свою коллекцию новыми работами и творениями.</a:t>
            </a:r>
            <a:endParaRPr lang="ru-RU" sz="1800" i="1" dirty="0"/>
          </a:p>
        </p:txBody>
      </p:sp>
      <p:pic>
        <p:nvPicPr>
          <p:cNvPr id="1026" name="Picture 2" descr="C:\Users\МИЛА\Desktop\DSC0059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55375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Модуль складывается из прямоугольника цветной или белой бумаги. Соотношение сторон прямоугольника должно быть примерно 1 : 1,5. Можно получить нужные прямоугольники делением формата А4 на равные части. Если длинную и короткую стороны формата А4 разделить на 4 равные части и разрезать по намеченным линиям, то получатся прямоугольники примерно 53×74 мм.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924944"/>
            <a:ext cx="305488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520280" cy="343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2. Согни и разогни, чтобы наметить линию середины.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3. Согни края к середине. (На этом этапе можно перевернуть деталь «горой» к себе и складывать края к середине с другой стороны. Каждый может найти наиболее удобный для себя способ).</a:t>
            </a:r>
            <a:endParaRPr lang="ru-RU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3810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6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4. Переверни заготовку.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 Загни уголки. (Обрати внимание: между сложенным уголком и верхним треугольником лучше оставлять небольшой зазор).</a:t>
            </a:r>
            <a:endParaRPr lang="ru-RU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810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3810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6. Подними края вверх.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7. Сложи треугольник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810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3810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869160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Получившийся модуль имеет два уголка и два кармашка.</a:t>
            </a:r>
            <a:endParaRPr lang="ru-RU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229200"/>
            <a:ext cx="177043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257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соединять модули между собой?</a:t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Сложенные по приведенной схеме модули, можно вставлять друг в друга различными способами и получать объёмные изделия. Вот один из возможных примеров соединения: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949030" cy="33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>Сборка фигуры лебедя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1 красных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EA0487"/>
                </a:solidFill>
              </a:rPr>
              <a:t/>
            </a:r>
            <a:br>
              <a:rPr lang="ru-RU" sz="1800" dirty="0" smtClean="0">
                <a:solidFill>
                  <a:srgbClr val="EA0487"/>
                </a:solidFill>
              </a:rPr>
            </a:br>
            <a:r>
              <a:rPr lang="ru-RU" sz="1800" dirty="0" smtClean="0">
                <a:solidFill>
                  <a:srgbClr val="EA0487"/>
                </a:solidFill>
              </a:rPr>
              <a:t> 136 розовых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C000"/>
                </a:solidFill>
              </a:rPr>
              <a:t>90 оранжевых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60 желтых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78 зеленых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B0F0"/>
                </a:solidFill>
              </a:rPr>
              <a:t>39 голубых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36 синих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 19 фиолетовы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Если хочешь сделать белоснежного лебедя с красным клювом, то возьми 458 белых прямоугольников и 1 красный.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Возьми три розовых модуля и </a:t>
            </a:r>
            <a:br>
              <a:rPr lang="ru-RU" sz="2000" dirty="0" smtClean="0"/>
            </a:br>
            <a:r>
              <a:rPr lang="ru-RU" sz="2000" dirty="0" smtClean="0"/>
              <a:t>расположи их таким образом.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Вставь уголки первых двух модулей </a:t>
            </a:r>
            <a:br>
              <a:rPr lang="ru-RU" sz="2000" dirty="0" smtClean="0"/>
            </a:br>
            <a:r>
              <a:rPr lang="ru-RU" sz="2000" dirty="0" smtClean="0"/>
              <a:t>в два кармашка третьего модуля.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Возьми ещё два модуля и присоедини </a:t>
            </a:r>
            <a:br>
              <a:rPr lang="ru-RU" sz="2000" dirty="0" smtClean="0"/>
            </a:br>
            <a:r>
              <a:rPr lang="ru-RU" sz="2000" dirty="0" smtClean="0"/>
              <a:t>их таким же образом к первой группе. </a:t>
            </a:r>
            <a:br>
              <a:rPr lang="ru-RU" sz="2000" dirty="0" smtClean="0"/>
            </a:br>
            <a:r>
              <a:rPr lang="ru-RU" sz="2000" dirty="0" smtClean="0"/>
              <a:t>Так выполняется первое кольцо. Оно </a:t>
            </a:r>
            <a:br>
              <a:rPr lang="ru-RU" sz="2000" dirty="0" smtClean="0"/>
            </a:br>
            <a:r>
              <a:rPr lang="ru-RU" sz="2000" dirty="0" smtClean="0"/>
              <a:t>состоит из двух рядов: внутренний ряд, </a:t>
            </a:r>
            <a:br>
              <a:rPr lang="ru-RU" sz="2000" dirty="0" smtClean="0"/>
            </a:br>
            <a:r>
              <a:rPr lang="ru-RU" sz="2000" dirty="0" smtClean="0"/>
              <a:t>модули которого стоят на короткой </a:t>
            </a:r>
            <a:br>
              <a:rPr lang="ru-RU" sz="2000" dirty="0" smtClean="0"/>
            </a:br>
            <a:r>
              <a:rPr lang="ru-RU" sz="2000" dirty="0" smtClean="0"/>
              <a:t>стороне, и внешний ряд, модули которого </a:t>
            </a:r>
            <a:br>
              <a:rPr lang="ru-RU" sz="2000" dirty="0" smtClean="0"/>
            </a:br>
            <a:r>
              <a:rPr lang="ru-RU" sz="2000" dirty="0" smtClean="0"/>
              <a:t>стоят на длинной стороне.</a:t>
            </a:r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6642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73630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123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Модульное оригами</vt:lpstr>
      <vt:lpstr>   Я, Глоба Людмила Андреевна, закончила в 2007 году Ново-лакедемоновскую СОШ.С 2007 по 2012 училась в Таганрогском государственном педагогическом институте им.А. П. Чехова. Время обучение составило 5 лет. С 3 курса появился такой предмет как методика технологии, где я и познакомилась с техникой модульного оригами. С тех пор были сделаны работы в той же технике, многие из которых подарены друзьям, родственникам и уже сейчас коллегам. С 1 сентября я стала учителем Ново-лакедемоновской Сош и своё увлечение, по крайне мере сейчас, бросать не собираюсь. Хочу пополнять свою коллекцию новыми работами и творениями.</vt:lpstr>
      <vt:lpstr>    Модуль складывается из прямоугольника цветной или белой бумаги. Соотношение сторон прямоугольника должно быть примерно 1 : 1,5. Можно получить нужные прямоугольники делением формата А4 на равные части. Если длинную и короткую стороны формата А4 разделить на 4 равные части и разрезать по намеченным линиям, то получатся прямоугольники примерно 53×74 мм.</vt:lpstr>
      <vt:lpstr>      2. Согни и разогни, чтобы наметить линию середины.          3. Согни края к середине. (На этом этапе можно перевернуть деталь «горой» к себе и складывать края к середине с другой стороны. Каждый может найти наиболее удобный для себя способ).</vt:lpstr>
      <vt:lpstr>    4. Переверни заготовку.         5. Загни уголки. (Обрати внимание: между сложенным уголком и верхним треугольником лучше оставлять небольшой зазор).</vt:lpstr>
      <vt:lpstr>        6. Подними края вверх.       7. Сложи треугольник.</vt:lpstr>
      <vt:lpstr>Как соединять модули между собой?   Сложенные по приведенной схеме модули, можно вставлять друг в друга различными способами и получать объёмные изделия. Вот один из возможных примеров соединения:</vt:lpstr>
      <vt:lpstr>                  Сборка фигуры лебедя    1 красных   136 розовых   90 оранжевых   60 желтых   78 зеленых   39 голубых   36 синих   19 фиолетовы   Если хочешь сделать белоснежного лебедя с красным клювом, то возьми 458 белых прямоугольников и 1 красный.</vt:lpstr>
      <vt:lpstr>               Возьми три розовых модуля и  расположи их таким образом.       Вставь уголки первых двух модулей  в два кармашка третьего модуля.       Возьми ещё два модуля и присоедини  их таким же образом к первой группе.  Так выполняется первое кольцо. Оно  состоит из двух рядов: внутренний ряд,  модули которого стоят на короткой  стороне, и внешний ряд, модули которого  стоят на длинной стороне.</vt:lpstr>
      <vt:lpstr>                 Каждый ряд состоит из 30 модулей.  Собирай кольцо по цепочке, придерживая  его руками. Последним модулем  замкни концы цепочки.   Возьми 30 оранжевых модулей и выполни  третий ряд. Обрати внимание на то, что  модули надеваются в шахматном порядке.       Точно также выполни четвёртый и  пятый ряды, состоящие также из тридцати  оранжевых модулей.</vt:lpstr>
      <vt:lpstr>               Теперь, взявшись пальцами за края заготовки, выполни движение, как будто хочешь вывернуть всё кольцо наизнанку. Должна получиться вот такая форма. Сверху она напоминает стадион.      С обратной стороны «стадион»  будет выглядеть так:       Выполни шестой ряд, состоящий из  30 жёлтых модулей. Теперь надевать  их нужно сверху. Проверь, чтобы  расположение модулей было таким же,  как в предыдущих рядах.</vt:lpstr>
      <vt:lpstr>          С седьмого ряда начинай делать крылья. Выбери ту сторону, где будет находиться голова лебедя. Выбери одну пару уголков (от двух соседних модулей). Это будет место прикрепления шеи. Влево и вправо от этой пары сделай по ряду из 12 жёлтых модулей. Т.е. седьмой ряд составит 24 модуля и имеет два промежутка.       Продолжай делать крылья, каждый следующий ряд уменьшая на один модуль. 8 ряд: 22 зелёных модуля (два раза по 11), 9 ряд: 20 зелёных модулей, 10 ряд: 18 зелёных модулей.</vt:lpstr>
      <vt:lpstr>        11 ряд: 16 голубых модулей, 12 ряд: 14 голубых модулей.            13 ряд: 12 синих модулей, 14 ряд: 10 синих модулей, 15 ряд: 8 синих модулей.</vt:lpstr>
      <vt:lpstr>       16 ряд: 6 фиолетовых модулей, 17 ряд: 4 фиолетовых модуля, 18 ряд: 2 фиолетовых модуля. Крылья готовы. Придай им форму, чтобы они были выпуклыми снизу и немного отгибались вверху.        Выполни хвостик, состоящий из пяти рядов.  Точно так же уменьшай модули на один в  каждом ряду. На него пойдёт 12 зелёных и 3  голубых модуля.</vt:lpstr>
      <vt:lpstr>              Чтобы сделать шею, заготовки нужно соединять другим способом. Вставляй два уголка одного модуля в два кармашка другого.     Присоедини к красному модулю 7  фиолетовых. Старайся сразу придавать  шее нужный изгиб. Если не хочешь, чтобы  клюв у лебедя был раздвоенным, лучше  заранее склеить уголки красного модуля.      Далее присоедини 6 синих, 6 голубых,  6 зелёных и 6 жёлтых модулей. Придай  шее желаемую форму.</vt:lpstr>
      <vt:lpstr>           Укрепи шею на двух уголках между крыльями. По желанию, добавь детали — глазки, бантик.       Сделай подставку в виде двух колец, состоящих из 36 и 40 модулей. Соединяй модули таким же образом, как для шеи.       При желании, кольца можно склеить  и лебедя приклеить к подставке.</vt:lpstr>
      <vt:lpstr> В ТОЙ ЖЕ ТЕХНИКИ МОЖНО СДЕЛАТЬ СОВУ,ЗАЙЦА, ЗАЙЧУХИ, КЛУБНИЧКУ, АПЕЛЬСИН И МНОГОЕ ДРУГОЕ.ВОТ НЕКТОРЫЕ МОИ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Модульное оригами</dc:title>
  <dc:creator>МИЛА</dc:creator>
  <cp:lastModifiedBy>DNS</cp:lastModifiedBy>
  <cp:revision>21</cp:revision>
  <dcterms:created xsi:type="dcterms:W3CDTF">2012-10-16T09:51:28Z</dcterms:created>
  <dcterms:modified xsi:type="dcterms:W3CDTF">2014-06-07T10:08:37Z</dcterms:modified>
</cp:coreProperties>
</file>