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4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4112D-2D80-47D8-80F0-0ADE934769B9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BC458-F047-4977-92CF-593A9199B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79B0C-23C9-408A-A04A-BAE5A13A0DF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09A3-868E-45AE-A7AA-8A2B02B2E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Konek-gorbunok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6%20&#1082;&#1083;&#1072;&#1089;&#1089;\&#1086;&#1090;&#1082;&#1088;&#1099;&#1090;&#1099;&#1081;%20&#1091;&#1088;&#1086;&#1082;\&#1057;&#1091;&#1087;&#1077;&#1088;%20&#1092;&#1080;&#1079;&#1082;&#1091;&#1083;&#1100;&#1090;&#1084;&#1080;&#1085;&#1091;&#1090;&#1082;&#1072;%20&#1076;&#1083;&#1103;%20&#1091;&#1088;&#1086;&#1082;&#1072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48386800919_bulle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 с десятичными дробями.</a:t>
            </a: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0800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Дополнительно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84482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60,75-6,45*(2,7+4,3)=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7b620_ad65697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интересно…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выполнял задания…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почувствовал, что…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приобрел…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меня получилось 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смог…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я попробую…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мне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захотелось…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19672" y="1844824"/>
            <a:ext cx="56886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урок!!!</a:t>
            </a:r>
            <a:endParaRPr lang="ru-RU" sz="8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_7b620_ad656972_X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9324528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36712"/>
            <a:ext cx="8435280" cy="2952328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Девиз урока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 имей отличные по теме 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Дроби десятичные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””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5996772.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03177"/>
            <a:ext cx="4464496" cy="33548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Konek-gorbun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258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848872" cy="1296144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«Казнить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нельзя помиловать»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4293096"/>
            <a:ext cx="6012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«Казнить нельзя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pPr algn="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помиловать»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5996772.jp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6" b="9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Конек-Горбунок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Ответ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  <a:r>
              <a:rPr lang="ru-RU" b="1" i="1" dirty="0" smtClean="0">
                <a:solidFill>
                  <a:srgbClr val="FF0000"/>
                </a:solidFill>
              </a:rPr>
              <a:t>                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                             Тридцать три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132856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1.1,4+0,6=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708920"/>
            <a:ext cx="1555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2.2-1,7=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356992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3.0,3*1,2=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933056"/>
            <a:ext cx="236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4.0,36+0,04=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509120"/>
            <a:ext cx="2154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5.0,4+0,96=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157192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6.1,36-0,2=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2132856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8.0,58*50=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2708920"/>
            <a:ext cx="2250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9.0,36+1,64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5805264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7.1,6+0,4=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3284984"/>
            <a:ext cx="2584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10. 1,16-0,86=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9872" y="3933056"/>
            <a:ext cx="2247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11. 0,2*1,8=</a:t>
            </a:r>
            <a:endParaRPr lang="ru-RU" sz="32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43808" y="5085184"/>
          <a:ext cx="6095999" cy="10966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4453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0,4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0,3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0,36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1,36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1,16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</a:tr>
              <a:tr h="55210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556791"/>
          <a:ext cx="8892479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354"/>
                <a:gridCol w="759944"/>
                <a:gridCol w="1533590"/>
                <a:gridCol w="1517529"/>
                <a:gridCol w="1270354"/>
                <a:gridCol w="1100549"/>
                <a:gridCol w="1440159"/>
              </a:tblGrid>
              <a:tr h="134821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А+В+С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А+В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А+С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В*С</a:t>
                      </a:r>
                      <a:endParaRPr lang="ru-RU" sz="3200" dirty="0"/>
                    </a:p>
                  </a:txBody>
                  <a:tcPr/>
                </a:tc>
              </a:tr>
              <a:tr h="869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0,8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1,3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2,7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869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2,8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7,3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15,5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869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2,8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4,7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7,5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86908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5770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/>
              <a:t>Расшифруйте код</a:t>
            </a:r>
            <a:r>
              <a:rPr lang="en-US" b="1" i="1" dirty="0" smtClean="0"/>
              <a:t>: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16832"/>
            <a:ext cx="42001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15</a:t>
            </a:r>
            <a:r>
              <a:rPr lang="ru-RU" sz="5400" dirty="0" smtClean="0"/>
              <a:t>,</a:t>
            </a:r>
            <a:r>
              <a:rPr lang="en-US" sz="5400" dirty="0" smtClean="0"/>
              <a:t>27+0</a:t>
            </a:r>
            <a:r>
              <a:rPr lang="ru-RU" sz="5400" dirty="0" smtClean="0"/>
              <a:t>,</a:t>
            </a:r>
            <a:r>
              <a:rPr lang="en-US" sz="5400" dirty="0" smtClean="0"/>
              <a:t>4=a</a:t>
            </a:r>
          </a:p>
          <a:p>
            <a:r>
              <a:rPr lang="en-US" sz="5400" dirty="0" smtClean="0"/>
              <a:t>a – </a:t>
            </a:r>
            <a:r>
              <a:rPr lang="ru-RU" sz="5400" dirty="0" smtClean="0"/>
              <a:t>4,38=в</a:t>
            </a:r>
          </a:p>
          <a:p>
            <a:r>
              <a:rPr lang="ru-RU" sz="5400" dirty="0" smtClean="0"/>
              <a:t>В+9,49=с</a:t>
            </a:r>
          </a:p>
          <a:p>
            <a:r>
              <a:rPr lang="en-US" sz="5400" dirty="0"/>
              <a:t>c</a:t>
            </a:r>
            <a:r>
              <a:rPr lang="ru-RU" sz="5400" dirty="0" smtClean="0"/>
              <a:t>*100-2000=</a:t>
            </a:r>
            <a:r>
              <a:rPr lang="en-US" sz="5400" dirty="0" smtClean="0"/>
              <a:t>d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1700808"/>
            <a:ext cx="152638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207,8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15,67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112,9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11,29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156,7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78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0,78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1,129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1,567</a:t>
            </a:r>
          </a:p>
          <a:p>
            <a:pPr marL="342900" indent="-342900"/>
            <a:r>
              <a:rPr lang="ru-RU" sz="3200" dirty="0" smtClean="0"/>
              <a:t>0. 20,78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5517232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2406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Физкультминутка.</a:t>
            </a:r>
            <a:endParaRPr lang="ru-RU"/>
          </a:p>
        </p:txBody>
      </p:sp>
      <p:pic>
        <p:nvPicPr>
          <p:cNvPr id="8" name="Супер физкультминутка для уро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3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7b620_ad656972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b="1" i="1" dirty="0" smtClean="0"/>
              <a:t>Решить задачу</a:t>
            </a:r>
            <a:r>
              <a:rPr lang="en-US" sz="6000" b="1" i="1" dirty="0" smtClean="0"/>
              <a:t>:</a:t>
            </a:r>
            <a:endParaRPr lang="ru-RU" sz="6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70080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Из двух городов, расстояние между которыми 425 км, одновременно навстречу друг другу вышли два поезда. Скорость одного поезда 75 км/ч, а скорость второго в 1,2 раза больше. Какое расстояние будет между поездами через 2,3 ч после начала движения?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211</Words>
  <Application>Microsoft Office PowerPoint</Application>
  <PresentationFormat>Экран (4:3)</PresentationFormat>
  <Paragraphs>83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Действия с десятичными дробями.</vt:lpstr>
      <vt:lpstr>Девиз урока:  “Знания имей отличные по теме : “Дроби десятичные””.</vt:lpstr>
      <vt:lpstr>«Казнить , нельзя помиловать»</vt:lpstr>
      <vt:lpstr>Слайд 4</vt:lpstr>
      <vt:lpstr>Ответ:                                                  Тридцать три</vt:lpstr>
      <vt:lpstr>Слайд 6</vt:lpstr>
      <vt:lpstr>Расшифруйте код:</vt:lpstr>
      <vt:lpstr>Физкультминутка.</vt:lpstr>
      <vt:lpstr>Решить задачу:</vt:lpstr>
      <vt:lpstr>Дополнительно:</vt:lpstr>
      <vt:lpstr>Рефлексия: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десятичными дробями.</dc:title>
  <dc:creator>USER</dc:creator>
  <cp:lastModifiedBy>USER</cp:lastModifiedBy>
  <cp:revision>17</cp:revision>
  <dcterms:created xsi:type="dcterms:W3CDTF">2014-05-11T07:50:32Z</dcterms:created>
  <dcterms:modified xsi:type="dcterms:W3CDTF">2014-05-14T14:34:04Z</dcterms:modified>
</cp:coreProperties>
</file>