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70" r:id="rId3"/>
    <p:sldId id="257" r:id="rId4"/>
    <p:sldId id="260" r:id="rId5"/>
    <p:sldId id="258" r:id="rId6"/>
    <p:sldId id="262" r:id="rId7"/>
    <p:sldId id="266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06.07.2014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06.07.2014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Мастер – класс «Матрешка»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type="subTitle" idx="4294967295"/>
          </p:nvPr>
        </p:nvSpPr>
        <p:spPr>
          <a:xfrm>
            <a:off x="4606925" y="2819400"/>
            <a:ext cx="4537075" cy="3489325"/>
          </a:xfrm>
        </p:spPr>
        <p:txBody>
          <a:bodyPr>
            <a:normAutofit/>
          </a:bodyPr>
          <a:lstStyle/>
          <a:p>
            <a:r>
              <a:rPr lang="ru-RU" dirty="0" smtClean="0"/>
              <a:t>     провела:</a:t>
            </a:r>
          </a:p>
          <a:p>
            <a:r>
              <a:rPr lang="ru-RU" dirty="0" smtClean="0"/>
              <a:t> учитель начальных классов</a:t>
            </a:r>
          </a:p>
          <a:p>
            <a:r>
              <a:rPr lang="ru-RU" dirty="0" smtClean="0"/>
              <a:t>МБОУ СОШ р.п. Ровное</a:t>
            </a:r>
          </a:p>
          <a:p>
            <a:r>
              <a:rPr lang="ru-RU" dirty="0" smtClean="0"/>
              <a:t>Саратовской области</a:t>
            </a:r>
          </a:p>
          <a:p>
            <a:r>
              <a:rPr lang="ru-RU" dirty="0" smtClean="0"/>
              <a:t>Никифорова Татьяна Ильинична</a:t>
            </a:r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68760"/>
            <a:ext cx="360040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Для работы приготовьте: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555776" y="1844824"/>
            <a:ext cx="3845024" cy="4248472"/>
          </a:xfrm>
        </p:spPr>
        <p:txBody>
          <a:bodyPr>
            <a:normAutofit/>
          </a:bodyPr>
          <a:lstStyle/>
          <a:p>
            <a:r>
              <a:rPr lang="ru-RU" dirty="0" smtClean="0"/>
              <a:t>Картон </a:t>
            </a:r>
          </a:p>
          <a:p>
            <a:r>
              <a:rPr lang="ru-RU" dirty="0" smtClean="0"/>
              <a:t>Разноцветную ткань</a:t>
            </a:r>
          </a:p>
          <a:p>
            <a:r>
              <a:rPr lang="ru-RU" dirty="0" smtClean="0"/>
              <a:t>Ножницы</a:t>
            </a:r>
          </a:p>
          <a:p>
            <a:r>
              <a:rPr lang="ru-RU" dirty="0" smtClean="0"/>
              <a:t>Клей</a:t>
            </a:r>
          </a:p>
          <a:p>
            <a:r>
              <a:rPr lang="ru-RU" dirty="0" smtClean="0"/>
              <a:t>Фломастеры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324036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1752" y="188640"/>
            <a:ext cx="8662736" cy="1080120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>Вырежьте заготовку матрешки из любого картона. Приклейте ткань до горловины – это сарафан.</a:t>
            </a:r>
            <a:r>
              <a:rPr lang="en-US" sz="2800" dirty="0" smtClean="0"/>
              <a:t> </a:t>
            </a:r>
            <a:r>
              <a:rPr lang="ru-RU" sz="2800" dirty="0" smtClean="0"/>
              <a:t>Нарисуйте лицо.</a:t>
            </a:r>
            <a:endParaRPr lang="ru-RU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484784"/>
            <a:ext cx="3672408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3744416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340768"/>
            <a:ext cx="3711511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Приклейте руки.             Наденьте платок.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08720"/>
            <a:ext cx="3600400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914400" y="260350"/>
            <a:ext cx="8229600" cy="57626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Образцы детских работ:</a:t>
            </a:r>
            <a:endParaRPr lang="ru-RU" sz="2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980728"/>
            <a:ext cx="4032448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4457725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88640"/>
            <a:ext cx="4608512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4104456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88640"/>
            <a:ext cx="3896682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Источники информации: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294967295"/>
          </p:nvPr>
        </p:nvSpPr>
        <p:spPr>
          <a:xfrm>
            <a:off x="323528" y="2492375"/>
            <a:ext cx="8424936" cy="3606800"/>
          </a:xfrm>
        </p:spPr>
        <p:txBody>
          <a:bodyPr/>
          <a:lstStyle/>
          <a:p>
            <a:r>
              <a:rPr lang="ru-RU" dirty="0" smtClean="0"/>
              <a:t>Фотографии Никифоровой Татьяны Ильиничны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73</TotalTime>
  <Words>68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Официальная</vt:lpstr>
      <vt:lpstr>Мастер – класс «Матрешка»</vt:lpstr>
      <vt:lpstr>Для работы приготовьте:</vt:lpstr>
      <vt:lpstr>Вырежьте заготовку матрешки из любого картона. Приклейте ткань до горловины – это сарафан. Нарисуйте лицо.</vt:lpstr>
      <vt:lpstr>Приклейте руки.             Наденьте платок.</vt:lpstr>
      <vt:lpstr>Образцы детских работ:</vt:lpstr>
      <vt:lpstr>Слайд 6</vt:lpstr>
      <vt:lpstr>Слайд 7</vt:lpstr>
      <vt:lpstr>Источники информации: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19</cp:revision>
  <dcterms:created xsi:type="dcterms:W3CDTF">2014-07-02T17:43:49Z</dcterms:created>
  <dcterms:modified xsi:type="dcterms:W3CDTF">2014-07-06T11:17:51Z</dcterms:modified>
</cp:coreProperties>
</file>