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4" r:id="rId4"/>
    <p:sldId id="310" r:id="rId5"/>
    <p:sldId id="260" r:id="rId6"/>
    <p:sldId id="293" r:id="rId7"/>
    <p:sldId id="300" r:id="rId8"/>
    <p:sldId id="298" r:id="rId9"/>
    <p:sldId id="297" r:id="rId10"/>
    <p:sldId id="295" r:id="rId11"/>
    <p:sldId id="294" r:id="rId12"/>
    <p:sldId id="301" r:id="rId13"/>
    <p:sldId id="290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291" r:id="rId22"/>
    <p:sldId id="309" r:id="rId23"/>
    <p:sldId id="287" r:id="rId24"/>
    <p:sldId id="288" r:id="rId25"/>
    <p:sldId id="289" r:id="rId26"/>
    <p:sldId id="311" r:id="rId27"/>
    <p:sldId id="312" r:id="rId28"/>
    <p:sldId id="25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65" d="100"/>
          <a:sy n="65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4FB-B63C-4761-A341-3D7A79395484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ABF7-6138-4D24-BAFB-C422CB083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9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4FB-B63C-4761-A341-3D7A79395484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ABF7-6138-4D24-BAFB-C422CB083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21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4FB-B63C-4761-A341-3D7A79395484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ABF7-6138-4D24-BAFB-C422CB083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307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0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52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06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92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26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82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23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3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4FB-B63C-4761-A341-3D7A79395484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ABF7-6138-4D24-BAFB-C422CB083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548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55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21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9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4FB-B63C-4761-A341-3D7A79395484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ABF7-6138-4D24-BAFB-C422CB083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29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4FB-B63C-4761-A341-3D7A79395484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ABF7-6138-4D24-BAFB-C422CB083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50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4FB-B63C-4761-A341-3D7A79395484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ABF7-6138-4D24-BAFB-C422CB083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65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4FB-B63C-4761-A341-3D7A79395484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ABF7-6138-4D24-BAFB-C422CB083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4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4FB-B63C-4761-A341-3D7A79395484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ABF7-6138-4D24-BAFB-C422CB083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4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4FB-B63C-4761-A341-3D7A79395484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ABF7-6138-4D24-BAFB-C422CB083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94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4FB-B63C-4761-A341-3D7A79395484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ABF7-6138-4D24-BAFB-C422CB083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5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124FB-B63C-4761-A341-3D7A79395484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1ABF7-6138-4D24-BAFB-C422CB083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14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6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slide" Target="slide18.xml"/><Relationship Id="rId2" Type="http://schemas.openxmlformats.org/officeDocument/2006/relationships/image" Target="../media/image7.jpg"/><Relationship Id="rId16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slide" Target="slide17.xml"/><Relationship Id="rId4" Type="http://schemas.openxmlformats.org/officeDocument/2006/relationships/slide" Target="slide14.xml"/><Relationship Id="rId9" Type="http://schemas.openxmlformats.org/officeDocument/2006/relationships/image" Target="../media/image11.png"/><Relationship Id="rId14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microsoft.com/office/2007/relationships/hdphoto" Target="../media/hdphoto2.wd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1.wdp"/><Relationship Id="rId9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slide" Target="slide10.xml"/><Relationship Id="rId2" Type="http://schemas.openxmlformats.org/officeDocument/2006/relationships/image" Target="../media/image7.jpg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image" Target="../media/image11.png"/><Relationship Id="rId1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857" y="4005064"/>
            <a:ext cx="54335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n>
                  <a:solidFill>
                    <a:schemeClr val="tx1"/>
                  </a:solidFill>
                </a:ln>
              </a:rPr>
              <a:t>«Человек родился  быть господином, </a:t>
            </a:r>
          </a:p>
          <a:p>
            <a:pPr algn="just"/>
            <a:r>
              <a:rPr lang="ru-RU" sz="2400" dirty="0" smtClean="0">
                <a:ln>
                  <a:solidFill>
                    <a:schemeClr val="tx1"/>
                  </a:solidFill>
                </a:ln>
              </a:rPr>
              <a:t>повелителем, царем природы,  но мудрость, с которой </a:t>
            </a:r>
            <a:r>
              <a:rPr lang="ru-RU" sz="24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</a:rPr>
              <a:t>он должен править,  не дана ему от рождения:  она приобретается учением»</a:t>
            </a:r>
          </a:p>
          <a:p>
            <a:pPr algn="r"/>
            <a:r>
              <a:rPr lang="ru-RU" sz="2400" dirty="0" smtClean="0">
                <a:ln>
                  <a:solidFill>
                    <a:schemeClr val="tx1"/>
                  </a:solidFill>
                </a:ln>
              </a:rPr>
              <a:t>Н. И. Лобачевский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32129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9277" y="2852936"/>
            <a:ext cx="8240162" cy="10156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rtDeco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dirty="0" smtClean="0">
                <a:ln w="7620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Экологический турнир</a:t>
            </a:r>
            <a:endParaRPr lang="ru-RU" sz="6000" b="1" dirty="0">
              <a:ln w="7620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888" y="3940410"/>
            <a:ext cx="2454384" cy="2767940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76611" y="6072436"/>
            <a:ext cx="648072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7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0703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Задача 6. </a:t>
            </a:r>
            <a:r>
              <a:rPr lang="ru-RU" sz="2800" dirty="0" smtClean="0"/>
              <a:t>Как </a:t>
            </a:r>
            <a:r>
              <a:rPr lang="ru-RU" sz="2800" dirty="0"/>
              <a:t>удаётся сове летать бесшумно?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82213"/>
            <a:ext cx="8424936" cy="6184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234101" y="5949280"/>
            <a:ext cx="853545" cy="72028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1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98" y="13521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Задача 7. Каким образом пиявки присасываются к своей добыче?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073" b="5897"/>
          <a:stretch/>
        </p:blipFill>
        <p:spPr>
          <a:xfrm>
            <a:off x="590751" y="977593"/>
            <a:ext cx="7948583" cy="5732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190007" y="5878902"/>
            <a:ext cx="801487" cy="8316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4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58" r="24280"/>
          <a:stretch/>
        </p:blipFill>
        <p:spPr>
          <a:xfrm>
            <a:off x="-917522" y="4724"/>
            <a:ext cx="1011661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458" y="615644"/>
            <a:ext cx="8640960" cy="24006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Раунд 2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Экология и биология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/>
          </a:p>
        </p:txBody>
      </p:sp>
      <p:sp>
        <p:nvSpPr>
          <p:cNvPr id="10" name="Шестиугольник 9">
            <a:hlinkClick r:id="" action="ppaction://hlinkshowjump?jump=lastslide"/>
          </p:cNvPr>
          <p:cNvSpPr/>
          <p:nvPr/>
        </p:nvSpPr>
        <p:spPr>
          <a:xfrm>
            <a:off x="755576" y="3284984"/>
            <a:ext cx="1224136" cy="108012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351546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6921" y="3227305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786" y="4337115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388735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6854" y="5157192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311" y="5157192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15616" y="3314955"/>
            <a:ext cx="576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1</a:t>
            </a:r>
            <a:endParaRPr lang="ru-RU" sz="6000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040" name="Picture 1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099" y="4982044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194584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0476" y="4161655"/>
            <a:ext cx="13049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3537" y="4194584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7709" y="3026531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6854" y="4993096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далее 2">
            <a:hlinkClick r:id="rId16" action="ppaction://hlinksldjump" highlightClick="1"/>
          </p:cNvPr>
          <p:cNvSpPr/>
          <p:nvPr/>
        </p:nvSpPr>
        <p:spPr>
          <a:xfrm>
            <a:off x="73200" y="5921887"/>
            <a:ext cx="684111" cy="7587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6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954"/>
            <a:ext cx="9144000" cy="6822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08839" y="35954"/>
            <a:ext cx="82089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Задача 1.</a:t>
            </a:r>
          </a:p>
          <a:p>
            <a:endParaRPr lang="ru-RU" dirty="0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3358" y="5982237"/>
            <a:ext cx="827584" cy="8597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3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01823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Задача 2. Осушаем мы болото – гибнет </a:t>
            </a:r>
            <a:r>
              <a:rPr lang="ru-RU" sz="2400" dirty="0" smtClean="0"/>
              <a:t>лес. Почему</a:t>
            </a:r>
            <a:r>
              <a:rPr lang="ru-RU" sz="2400" dirty="0"/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63"/>
          <a:stretch/>
        </p:blipFill>
        <p:spPr>
          <a:xfrm>
            <a:off x="251520" y="536144"/>
            <a:ext cx="8748464" cy="6189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251520" y="5953522"/>
            <a:ext cx="737232" cy="77174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05189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Задача 3. Как защитить от засорения консервными банками южные края, где нет морозов?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38"/>
          <a:stretch/>
        </p:blipFill>
        <p:spPr>
          <a:xfrm>
            <a:off x="179512" y="1004517"/>
            <a:ext cx="8784975" cy="5777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162360" y="6015090"/>
            <a:ext cx="809240" cy="76307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7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8860" y="254091"/>
            <a:ext cx="29974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Задача 4.</a:t>
            </a:r>
          </a:p>
          <a:p>
            <a:r>
              <a:rPr lang="ru-RU" sz="2800" dirty="0" smtClean="0"/>
              <a:t>Сила Земли. </a:t>
            </a:r>
            <a:r>
              <a:rPr lang="ru-RU" sz="2800" dirty="0"/>
              <a:t>Какие уроки может извлечь житель современной цивилизации </a:t>
            </a:r>
            <a:r>
              <a:rPr lang="ru-RU" sz="2800" dirty="0" smtClean="0"/>
              <a:t>о Земле </a:t>
            </a:r>
            <a:r>
              <a:rPr lang="ru-RU" sz="2800" dirty="0"/>
              <a:t>из мифа древних?</a:t>
            </a:r>
          </a:p>
          <a:p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17" y="404664"/>
            <a:ext cx="6296313" cy="5981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153156" y="5864954"/>
            <a:ext cx="890452" cy="80440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9" y="188641"/>
            <a:ext cx="8952037" cy="6552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4459" y="37688"/>
            <a:ext cx="8736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Задача </a:t>
            </a:r>
            <a:r>
              <a:rPr lang="ru-RU" sz="2400" dirty="0" smtClean="0"/>
              <a:t>5. </a:t>
            </a:r>
            <a:r>
              <a:rPr lang="ru-RU" sz="2400" dirty="0"/>
              <a:t>«СОЛНЦЕ СВОИМ ЛУЧИСТЫМ СВЕТОМ ДАЕТ ЖИЗНЬ». </a:t>
            </a:r>
            <a:r>
              <a:rPr lang="ru-RU" sz="2400" dirty="0" smtClean="0"/>
              <a:t>Объясните</a:t>
            </a:r>
            <a:r>
              <a:rPr lang="ru-RU" sz="2400" dirty="0"/>
              <a:t>, как вы понимаете зависимость жизни от солнечного света?</a:t>
            </a:r>
          </a:p>
          <a:p>
            <a:endParaRPr lang="ru-RU" sz="2400" dirty="0"/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185531" y="5949280"/>
            <a:ext cx="792088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89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191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Задача 6.</a:t>
            </a:r>
          </a:p>
          <a:p>
            <a:r>
              <a:rPr lang="ru-RU" sz="2400" dirty="0" smtClean="0"/>
              <a:t>Почему поют птицы? Назовите правила </a:t>
            </a:r>
            <a:r>
              <a:rPr lang="ru-RU" sz="2400" dirty="0"/>
              <a:t>поведения в природе.</a:t>
            </a: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08720"/>
            <a:ext cx="7570256" cy="5688632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323528" y="5904656"/>
            <a:ext cx="792088" cy="6926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8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087" y="47178"/>
            <a:ext cx="8543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Задача </a:t>
            </a:r>
            <a:r>
              <a:rPr lang="ru-RU" sz="2400" dirty="0" smtClean="0"/>
              <a:t>7. Стоит ли повсеместно уничтожать всех комаров? </a:t>
            </a:r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5" b="2462"/>
          <a:stretch/>
        </p:blipFill>
        <p:spPr>
          <a:xfrm>
            <a:off x="161316" y="386845"/>
            <a:ext cx="8784976" cy="63254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78" b="7990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1220"/>
          <a:stretch/>
        </p:blipFill>
        <p:spPr>
          <a:xfrm>
            <a:off x="2051720" y="548680"/>
            <a:ext cx="3190875" cy="21056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887" y="3068960"/>
            <a:ext cx="318770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8365" y="693508"/>
            <a:ext cx="318770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18770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2206" y="2043288"/>
            <a:ext cx="318770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57" y="2654312"/>
            <a:ext cx="318770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57" b="62923" l="37489" r="647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4081" t="5361" r="31839" b="30682"/>
          <a:stretch/>
        </p:blipFill>
        <p:spPr>
          <a:xfrm>
            <a:off x="6444208" y="3501467"/>
            <a:ext cx="2272319" cy="3198268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2215" y="1575886"/>
            <a:ext cx="318770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8906" y="3886260"/>
            <a:ext cx="22733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назад 5">
            <a:hlinkClick r:id="rId9" action="ppaction://hlinksldjump" highlightClick="1"/>
          </p:cNvPr>
          <p:cNvSpPr/>
          <p:nvPr/>
        </p:nvSpPr>
        <p:spPr>
          <a:xfrm>
            <a:off x="287524" y="6008752"/>
            <a:ext cx="792088" cy="69098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643446"/>
            <a:ext cx="4214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Экологическая катастрофа</a:t>
            </a:r>
            <a:r>
              <a:rPr lang="ru-RU" sz="2400" dirty="0" smtClean="0">
                <a:solidFill>
                  <a:prstClr val="black"/>
                </a:solidFill>
              </a:rPr>
              <a:t> — необратимое изменение природных комплексов, связанное с массовой гибелью живых организмов.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экологическая катастрофа?</a:t>
            </a:r>
            <a:endParaRPr lang="ru-RU" sz="40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707886"/>
            <a:ext cx="40719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</a:rPr>
              <a:t>За многие миллионы лет все виды растений и животных приспособились друг к другу и в природе установилось природное равновесие. Если это равновесие нарушается, то может произойти  </a:t>
            </a:r>
            <a:r>
              <a:rPr lang="ru-RU" sz="2400" b="1" dirty="0" smtClean="0">
                <a:solidFill>
                  <a:srgbClr val="FF5050"/>
                </a:solidFill>
              </a:rPr>
              <a:t>экологическая катастрофа.</a:t>
            </a:r>
          </a:p>
        </p:txBody>
      </p:sp>
      <p:pic>
        <p:nvPicPr>
          <p:cNvPr id="11266" name="Picture 2" descr="http://www.oceanology.ru/wp-content/uploads/2010/04/robotic-devices-aimed-at-closing-a-valve-in-the-oil-pipeline-b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"/>
          <a:stretch>
            <a:fillRect/>
          </a:stretch>
        </p:blipFill>
        <p:spPr bwMode="auto">
          <a:xfrm>
            <a:off x="0" y="684070"/>
            <a:ext cx="4864847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img-fotki.yandex.ru/get/4910/vestiregion.107/0_67633_bb1e66ef_XL"/>
          <p:cNvPicPr>
            <a:picLocks noChangeAspect="1" noChangeArrowheads="1"/>
          </p:cNvPicPr>
          <p:nvPr/>
        </p:nvPicPr>
        <p:blipFill>
          <a:blip r:embed="rId4" cstate="print"/>
          <a:srcRect b="46"/>
          <a:stretch>
            <a:fillRect/>
          </a:stretch>
        </p:blipFill>
        <p:spPr bwMode="auto">
          <a:xfrm>
            <a:off x="4829524" y="3761967"/>
            <a:ext cx="4291098" cy="2932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37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58" r="24280"/>
          <a:stretch/>
        </p:blipFill>
        <p:spPr>
          <a:xfrm>
            <a:off x="-917522" y="4724"/>
            <a:ext cx="1011661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458" y="615644"/>
            <a:ext cx="8640960" cy="24006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Раунд 3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Экология и математика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/>
          </a:p>
        </p:txBody>
      </p:sp>
      <p:sp>
        <p:nvSpPr>
          <p:cNvPr id="10" name="Шестиугольник 9"/>
          <p:cNvSpPr/>
          <p:nvPr/>
        </p:nvSpPr>
        <p:spPr>
          <a:xfrm>
            <a:off x="755576" y="3284984"/>
            <a:ext cx="1224136" cy="108012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351546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6921" y="3227305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786" y="4337115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388735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6854" y="5157192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311" y="5157192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15616" y="3314955"/>
            <a:ext cx="576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1</a:t>
            </a:r>
            <a:endParaRPr lang="ru-RU" sz="6000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099" y="4982044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194584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0476" y="4161655"/>
            <a:ext cx="13049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3537" y="4194584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7709" y="3026531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6854" y="4993096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60402" y="6096818"/>
            <a:ext cx="684111" cy="7566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7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58" r="24280"/>
          <a:stretch/>
        </p:blipFill>
        <p:spPr>
          <a:xfrm>
            <a:off x="-972616" y="0"/>
            <a:ext cx="1011661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82" y="185472"/>
            <a:ext cx="8964488" cy="24006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Раунд 4.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Экология и литература</a:t>
            </a:r>
            <a:endParaRPr lang="ru-RU" dirty="0"/>
          </a:p>
          <a:p>
            <a:endParaRPr lang="ru-RU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251520" y="6039982"/>
            <a:ext cx="648072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4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58" r="24280"/>
          <a:stretch/>
        </p:blipFill>
        <p:spPr>
          <a:xfrm>
            <a:off x="-972616" y="0"/>
            <a:ext cx="1011661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82" y="185472"/>
            <a:ext cx="8964488" cy="24006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Раунд 5.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«Берегите природу»</a:t>
            </a:r>
            <a:endParaRPr lang="ru-RU" dirty="0"/>
          </a:p>
          <a:p>
            <a:endParaRPr lang="ru-RU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243855" y="5815584"/>
            <a:ext cx="727745" cy="8537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58" r="24280"/>
          <a:stretch/>
        </p:blipFill>
        <p:spPr>
          <a:xfrm>
            <a:off x="-972616" y="0"/>
            <a:ext cx="1011661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82" y="185472"/>
            <a:ext cx="8964488" cy="2862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Раунд 6.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Блиц-турнир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251520" y="6021288"/>
            <a:ext cx="720080" cy="6926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89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58" r="24280"/>
          <a:stretch/>
        </p:blipFill>
        <p:spPr>
          <a:xfrm>
            <a:off x="-972616" y="0"/>
            <a:ext cx="1011661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82" y="185472"/>
            <a:ext cx="8964488" cy="2862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Раунд 7.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Биомузыка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251520" y="6025234"/>
            <a:ext cx="86409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2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58" r="24280"/>
          <a:stretch/>
        </p:blipFill>
        <p:spPr>
          <a:xfrm>
            <a:off x="-972616" y="0"/>
            <a:ext cx="1011661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82" y="185472"/>
            <a:ext cx="8964488" cy="39703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Раунд 8.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Экологические термины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251520" y="6025234"/>
            <a:ext cx="86409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0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5250583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669104" y="4581128"/>
            <a:ext cx="54748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Поздравляем!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210683" y="5992269"/>
            <a:ext cx="792088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5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8755"/>
            <a:ext cx="8856984" cy="4658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881038" y="4631033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Берегите эти земли, эти воды,</a:t>
            </a:r>
          </a:p>
          <a:p>
            <a:r>
              <a: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Даже малую былиночку любя.</a:t>
            </a:r>
          </a:p>
          <a:p>
            <a:r>
              <a: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Берегите всех зверей внутри природы,</a:t>
            </a:r>
          </a:p>
          <a:p>
            <a:r>
              <a: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Убивайте лишь зверей внутри себя! </a:t>
            </a:r>
          </a:p>
          <a:p>
            <a:pPr algn="r"/>
            <a:r>
              <a: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Е. Евтушенко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045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179512" y="6060810"/>
            <a:ext cx="648072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0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58" r="24280"/>
          <a:stretch/>
        </p:blipFill>
        <p:spPr>
          <a:xfrm>
            <a:off x="-949218" y="0"/>
            <a:ext cx="1011661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3" y="210723"/>
            <a:ext cx="8640960" cy="25853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Раунд 1</a:t>
            </a: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algn="ctr"/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Экология и 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физика</a:t>
            </a:r>
            <a:endParaRPr lang="ru-RU" dirty="0"/>
          </a:p>
          <a:p>
            <a:endParaRPr lang="ru-RU" dirty="0"/>
          </a:p>
        </p:txBody>
      </p:sp>
      <p:sp>
        <p:nvSpPr>
          <p:cNvPr id="10" name="Шестиугольник 9">
            <a:hlinkClick r:id="" action="ppaction://hlinkshowjump?jump=nextslide"/>
          </p:cNvPr>
          <p:cNvSpPr/>
          <p:nvPr/>
        </p:nvSpPr>
        <p:spPr>
          <a:xfrm>
            <a:off x="755576" y="3284984"/>
            <a:ext cx="1224136" cy="108012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351546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6921" y="3227305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786" y="4337115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388735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6854" y="5157192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311" y="5157192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15616" y="3314955"/>
            <a:ext cx="576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1</a:t>
            </a:r>
            <a:endParaRPr lang="ru-RU" sz="6000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040" name="Picture 1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099" y="4982044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194584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0476" y="4161655"/>
            <a:ext cx="13049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3537" y="4194584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7709" y="3026531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6854" y="4993096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далее 2">
            <a:hlinkClick r:id="rId16" action="ppaction://hlinksldjump" highlightClick="1"/>
          </p:cNvPr>
          <p:cNvSpPr/>
          <p:nvPr/>
        </p:nvSpPr>
        <p:spPr>
          <a:xfrm>
            <a:off x="0" y="6141910"/>
            <a:ext cx="900100" cy="6968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5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84"/>
            <a:ext cx="6093794" cy="6593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84168" y="1099520"/>
            <a:ext cx="3059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Задача 1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/>
              <a:t>Для чего в сильную жару слон расправляет уши против ветра?</a:t>
            </a:r>
          </a:p>
          <a:p>
            <a:endParaRPr lang="ru-RU" sz="2800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40352" y="5877272"/>
            <a:ext cx="846348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60648"/>
            <a:ext cx="8887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Задача 2. Кому легче и кому труднее передвигаться по </a:t>
            </a:r>
            <a:r>
              <a:rPr lang="ru-RU" sz="2400" dirty="0" smtClean="0"/>
              <a:t>заболочен-</a:t>
            </a:r>
          </a:p>
          <a:p>
            <a:r>
              <a:rPr lang="ru-RU" sz="2400" dirty="0" smtClean="0"/>
              <a:t>ной почве— </a:t>
            </a:r>
            <a:r>
              <a:rPr lang="ru-RU" sz="2400" dirty="0"/>
              <a:t>лошади или корове? Почему?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86" y="1340768"/>
            <a:ext cx="435825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78" t="632" r="10990" b="-632"/>
          <a:stretch/>
        </p:blipFill>
        <p:spPr>
          <a:xfrm>
            <a:off x="4348670" y="1340768"/>
            <a:ext cx="4764883" cy="5221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Управляющая кнопка: назад 1">
            <a:hlinkClick r:id="rId4" action="ppaction://hlinksldjump" highlightClick="1"/>
          </p:cNvPr>
          <p:cNvSpPr/>
          <p:nvPr/>
        </p:nvSpPr>
        <p:spPr>
          <a:xfrm>
            <a:off x="755576" y="5949280"/>
            <a:ext cx="825969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4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34" y="392507"/>
            <a:ext cx="8784976" cy="6461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61235" y="41156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Задача 3. Природа снабдила полярных медведей белым мехом. Как </a:t>
            </a:r>
            <a:r>
              <a:rPr lang="ru-RU" sz="2800" dirty="0" smtClean="0"/>
              <a:t>устроена «шуба» </a:t>
            </a:r>
            <a:r>
              <a:rPr lang="ru-RU" sz="2800" dirty="0"/>
              <a:t>медведя? </a:t>
            </a:r>
          </a:p>
        </p:txBody>
      </p:sp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>
            <a:off x="668760" y="5877272"/>
            <a:ext cx="864096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5896" y="260648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Задача 4. Почему при падении кошка чаще всего приземляется на лапы? </a:t>
            </a:r>
            <a:r>
              <a:rPr lang="ru-RU" sz="2400" dirty="0" smtClean="0"/>
              <a:t>Как </a:t>
            </a:r>
            <a:r>
              <a:rPr lang="ru-RU" sz="2400" dirty="0"/>
              <a:t>объяснить этот факт?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3808" y="1518635"/>
            <a:ext cx="6120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12"/>
          <a:stretch/>
        </p:blipFill>
        <p:spPr>
          <a:xfrm>
            <a:off x="3130855" y="1700808"/>
            <a:ext cx="5546583" cy="466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498" y="116632"/>
            <a:ext cx="2222145" cy="6694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Управляющая кнопка: назад 1">
            <a:hlinkClick r:id="rId4" action="ppaction://hlinksldjump" highlightClick="1"/>
          </p:cNvPr>
          <p:cNvSpPr/>
          <p:nvPr/>
        </p:nvSpPr>
        <p:spPr>
          <a:xfrm>
            <a:off x="306376" y="5805264"/>
            <a:ext cx="809240" cy="86797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89637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Задача 5.  Почему крупные птицы во время дальних перелетов летят каким-либо строем (клином, косяком), а мелкие — неоформленной стаей?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919" y="1268760"/>
            <a:ext cx="8543925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>
            <a:off x="240219" y="5949280"/>
            <a:ext cx="731381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360</Words>
  <Application>Microsoft Office PowerPoint</Application>
  <PresentationFormat>Экран (4:3)</PresentationFormat>
  <Paragraphs>51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биолог</dc:creator>
  <cp:lastModifiedBy>биолог</cp:lastModifiedBy>
  <cp:revision>61</cp:revision>
  <dcterms:created xsi:type="dcterms:W3CDTF">2013-04-14T14:07:43Z</dcterms:created>
  <dcterms:modified xsi:type="dcterms:W3CDTF">2013-06-13T17:13:40Z</dcterms:modified>
</cp:coreProperties>
</file>