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64" r:id="rId3"/>
    <p:sldId id="317" r:id="rId4"/>
    <p:sldId id="279" r:id="rId5"/>
    <p:sldId id="282" r:id="rId6"/>
    <p:sldId id="288" r:id="rId7"/>
    <p:sldId id="283" r:id="rId8"/>
    <p:sldId id="286" r:id="rId9"/>
    <p:sldId id="367" r:id="rId10"/>
    <p:sldId id="268" r:id="rId11"/>
    <p:sldId id="278" r:id="rId12"/>
    <p:sldId id="275" r:id="rId13"/>
    <p:sldId id="287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9900CC"/>
    <a:srgbClr val="660033"/>
    <a:srgbClr val="000066"/>
    <a:srgbClr val="660066"/>
    <a:srgbClr val="FEE7FF"/>
    <a:srgbClr val="FEC6FF"/>
    <a:srgbClr val="FECAFF"/>
    <a:srgbClr val="FFE1FE"/>
    <a:srgbClr val="FD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3" autoAdjust="0"/>
    <p:restoredTop sz="94660"/>
  </p:normalViewPr>
  <p:slideViewPr>
    <p:cSldViewPr>
      <p:cViewPr>
        <p:scale>
          <a:sx n="73" d="100"/>
          <a:sy n="73" d="100"/>
        </p:scale>
        <p:origin x="-119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12EBF-EB67-4B98-8F7B-25EA23F39958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63858-9118-44EA-9673-B95D51577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6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63858-9118-44EA-9673-B95D515774C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835E-DF89-4280-A492-7F0785D87C44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60DD-CA93-4B43-AC9F-5EBA5118D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835E-DF89-4280-A492-7F0785D87C44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60DD-CA93-4B43-AC9F-5EBA5118D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835E-DF89-4280-A492-7F0785D87C44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60DD-CA93-4B43-AC9F-5EBA5118D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835E-DF89-4280-A492-7F0785D87C44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60DD-CA93-4B43-AC9F-5EBA5118D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835E-DF89-4280-A492-7F0785D87C44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60DD-CA93-4B43-AC9F-5EBA5118D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835E-DF89-4280-A492-7F0785D87C44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60DD-CA93-4B43-AC9F-5EBA5118D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835E-DF89-4280-A492-7F0785D87C44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60DD-CA93-4B43-AC9F-5EBA5118D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835E-DF89-4280-A492-7F0785D87C44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60DD-CA93-4B43-AC9F-5EBA5118D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835E-DF89-4280-A492-7F0785D87C44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60DD-CA93-4B43-AC9F-5EBA5118D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835E-DF89-4280-A492-7F0785D87C44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60DD-CA93-4B43-AC9F-5EBA5118D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835E-DF89-4280-A492-7F0785D87C44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E60DD-CA93-4B43-AC9F-5EBA5118D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E7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9835E-DF89-4280-A492-7F0785D87C44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E60DD-CA93-4B43-AC9F-5EBA5118D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as.baikal.tv/news/nimg/2002_06_02/big/R-Biblioteka%20Polevih0428!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ms.24open.ru/images/06f991531fed6447ace9458e2fbbf5f8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irkutsk-photo.narod.ru/img/irk/babr05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irkutsk-photo.narod.ru/img/irk/babr04.jpg" TargetMode="External"/><Relationship Id="rId3" Type="http://schemas.openxmlformats.org/officeDocument/2006/relationships/image" Target="../media/image3.jpeg"/><Relationship Id="rId7" Type="http://schemas.openxmlformats.org/officeDocument/2006/relationships/image" Target="http://irkutsk-photo.narod.ru/img/irk/tn_babr04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irkutsk-photo.narod.ru/img/irk/babr02.gif" TargetMode="External"/><Relationship Id="rId10" Type="http://schemas.openxmlformats.org/officeDocument/2006/relationships/hyperlink" Target="http://irkutsk-photo.narod.ru/img/irk/babr05.jpg" TargetMode="External"/><Relationship Id="rId4" Type="http://schemas.openxmlformats.org/officeDocument/2006/relationships/image" Target="http://www.irk.ru/img/site/pages/1b449390-6db4-42b1-9970-dfb244dbc454.jpg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://images.yandex.ru/yandsearch?p=2&amp;text=%D0%B8%D1%81%D1%82%D0%BE%D1%80%D0%B8%D1%8F%20%D1%81%D1%82%D1%80%D0%BE%D0%B8%D1%82%D0%B5%D0%BB%D1%8C%D1%81%D1%82%D0%B2%D0%B0%20%D0%91%D0%90%D0%9C%D0%90&amp;noreask=1&amp;img_url=rufact.org/media/attachments/wakawaka_wikipage/700/%D0%91%D0%B0%D0%B9%D0%BA%D0%B0%D0%BB%D0%BE-%D0%90%D0%BC%D1%83%D1%80%D1%81%D0%BA%D0%B0%D1%8F%20%D0%BC%D0%B0%D0%B3%D0%B8%D1%81%D1%82%D1%80%D0%B0%D0%BB%D1%8C.gif&amp;pos=79&amp;rpt=simage&amp;lr=6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8%D1%81%D1%82%D0%BE%D1%80%D0%B8%D1%8F%20%D1%81%D1%82%D1%80%D0%BE%D0%B8%D1%82%D0%B5%D0%BB%D1%8C%D1%81%D1%82%D0%B2%D0%B0%20%D0%91%D0%90%D0%9C%D0%90&amp;noreask=1&amp;img_url=www.webpark.ru/uploads53/090302/Retro_08.jpg&amp;pos=6&amp;rpt=simage&amp;lr=63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homeland.su/uploads/posts/2009-06/1245564712_homeland.su-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2857496"/>
            <a:ext cx="3071834" cy="2143140"/>
          </a:xfrm>
        </p:spPr>
        <p:txBody>
          <a:bodyPr>
            <a:normAutofit/>
          </a:bodyPr>
          <a:lstStyle/>
          <a:p>
            <a:r>
              <a:rPr lang="ru-RU" dirty="0" smtClean="0"/>
              <a:t>  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2276872"/>
            <a:ext cx="3599830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sz="36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sz="2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Иркутск, Иркутск, твои истоки</a:t>
            </a:r>
            <a:br>
              <a:rPr lang="ru-RU" sz="2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sz="2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Тайги нетронутая стать,</a:t>
            </a:r>
            <a:br>
              <a:rPr lang="ru-RU" sz="2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sz="2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могучих кедров рост высокий</a:t>
            </a:r>
            <a:br>
              <a:rPr lang="ru-RU" sz="2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sz="2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 сосен пышных благодать</a:t>
            </a:r>
          </a:p>
          <a:p>
            <a:pPr algn="ctr"/>
            <a:endParaRPr lang="ru-RU" sz="3200" b="1" dirty="0" smtClean="0">
              <a:ln>
                <a:prstDash val="solid"/>
              </a:ln>
              <a:solidFill>
                <a:srgbClr val="660033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124745"/>
            <a:ext cx="78581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– путешествие </a:t>
            </a:r>
            <a:endParaRPr lang="ru-RU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214686"/>
            <a:ext cx="64294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5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709520"/>
            <a:ext cx="2304256" cy="193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89644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Край ты мой родной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221088"/>
            <a:ext cx="241203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Иркутская губернская гимназия. Иллюстрация из книги С.Медведева &quot;Иркутск на почтовых открытках&quot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28670"/>
            <a:ext cx="3240360" cy="271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55776" y="300799"/>
            <a:ext cx="56166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Иркутска</a:t>
            </a:r>
            <a:endParaRPr lang="ru-RU" sz="2800" b="1" cap="none" spc="0" dirty="0">
              <a:ln/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292080"/>
            <a:ext cx="39604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1805 году открывается Иркутская губернская гимназия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07996"/>
            <a:ext cx="3528392" cy="282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571999" y="4038089"/>
            <a:ext cx="4473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Елизаветы Медведниковой 1913г.</a:t>
            </a:r>
          </a:p>
        </p:txBody>
      </p:sp>
      <p:pic>
        <p:nvPicPr>
          <p:cNvPr id="7" name="Picture 6" descr="Девичий институт Восточной Сибири. Иллюстрация из книги С.Медведева &quot;Иркутск на почтовых открытках&quot;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8393" y="4407421"/>
            <a:ext cx="3960440" cy="188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55776" y="6287638"/>
            <a:ext cx="3277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Сиропитательный</a:t>
            </a:r>
            <a:r>
              <a:rPr lang="ru-RU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дом  1837 г.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7224" y="313861"/>
            <a:ext cx="73581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Культура Иркутска</a:t>
            </a:r>
            <a:endParaRPr lang="ru-RU" sz="2800" b="1" cap="none" spc="0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8674" name="Picture 2" descr="Картинка 11 из 3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329650" cy="216024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 rot="10800000" flipV="1">
            <a:off x="4499992" y="4004206"/>
            <a:ext cx="4392488" cy="63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317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ГУМАНИТАРНЫЙ ЦЕНТР СЕМЬИ ПОЛЕВЫХ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96753"/>
            <a:ext cx="2556284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4128589"/>
            <a:ext cx="3923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Екатерина Алексеевна Авдеева - Полевая</a:t>
            </a:r>
          </a:p>
          <a:p>
            <a:pPr algn="ctr"/>
            <a:r>
              <a:rPr lang="ru-RU" sz="20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1789 г-1865 г.</a:t>
            </a:r>
            <a:endParaRPr lang="ru-RU" sz="20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56592"/>
            <a:ext cx="3816424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-108520" y="2403971"/>
            <a:ext cx="42484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Академический драматический театр им. Н.П.Охлопкова</a:t>
            </a:r>
          </a:p>
          <a:p>
            <a:pPr algn="ctr"/>
            <a:r>
              <a:rPr lang="ru-RU" sz="2000" b="1" cap="none" spc="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1897 г.</a:t>
            </a:r>
            <a:endParaRPr lang="ru-RU" sz="2000" b="1" cap="none" spc="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000"/>
            <a:ext cx="3600400" cy="215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283968" y="25886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Иркутский областной театр кукол "Аистенок" был открыт в 1935 году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433500"/>
            <a:ext cx="3096344" cy="248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0931" y="5921390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Иркутский цирк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1525" y="3433500"/>
            <a:ext cx="3157413" cy="257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849258" y="6290722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Нерпинарий</a:t>
            </a:r>
            <a:endParaRPr lang="ru-RU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857232"/>
            <a:ext cx="3637638" cy="242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785786" y="-214338"/>
            <a:ext cx="78581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/>
                <a:solidFill>
                  <a:srgbClr val="4F2268"/>
                </a:solidFill>
              </a:rPr>
              <a:t>Озеро Байкал</a:t>
            </a:r>
            <a:endParaRPr lang="ru-RU" sz="6600" b="1" cap="none" spc="0" dirty="0">
              <a:ln/>
              <a:solidFill>
                <a:srgbClr val="4F2268"/>
              </a:solidFill>
              <a:effectLst/>
            </a:endParaRPr>
          </a:p>
        </p:txBody>
      </p:sp>
      <p:pic>
        <p:nvPicPr>
          <p:cNvPr id="4" name="Picture 2" descr="Картинка 11 из 6197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1554" y="857232"/>
            <a:ext cx="3947987" cy="242775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4149080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ОЗЕРО БАЙКАЛ- ЖЕМЧУЖИНА СИБИРИ.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41490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Озеро Байкал - глубочайшее пресноводное озеро планеты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flipV="1">
            <a:off x="3857620" y="5000635"/>
            <a:ext cx="64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215074" y="6215082"/>
            <a:ext cx="2786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u="sng" dirty="0" smtClean="0">
                <a:hlinkClick r:id="rId2"/>
              </a:rPr>
              <a:t> 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16632"/>
            <a:ext cx="8100392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6600" b="1" dirty="0" smtClean="0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!</a:t>
            </a:r>
            <a:endParaRPr lang="ru-RU" sz="2800" b="1" cap="none" spc="0" dirty="0">
              <a:ln w="11430"/>
              <a:solidFill>
                <a:srgbClr val="CC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929066"/>
            <a:ext cx="6420491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solidFill>
                  <a:srgbClr val="950144"/>
                </a:solidFill>
              </a:rPr>
              <a:t>Адрес: </a:t>
            </a:r>
          </a:p>
          <a:p>
            <a:pPr algn="ctr"/>
            <a:r>
              <a:rPr lang="ru-RU" sz="2800" b="1" dirty="0" smtClean="0">
                <a:solidFill>
                  <a:srgbClr val="950144"/>
                </a:solidFill>
              </a:rPr>
              <a:t>г. Зима</a:t>
            </a:r>
          </a:p>
          <a:p>
            <a:pPr algn="ctr"/>
            <a:r>
              <a:rPr lang="ru-RU" sz="2800" b="1" dirty="0" smtClean="0">
                <a:solidFill>
                  <a:srgbClr val="950144"/>
                </a:solidFill>
              </a:rPr>
              <a:t>ул. Орджоникидзе, дом - 49 </a:t>
            </a:r>
          </a:p>
          <a:p>
            <a:pPr algn="ctr"/>
            <a:r>
              <a:rPr lang="ru-RU" sz="2800" b="1" dirty="0" smtClean="0">
                <a:solidFill>
                  <a:srgbClr val="950144"/>
                </a:solidFill>
              </a:rPr>
              <a:t>Клуб «Романтик»</a:t>
            </a:r>
          </a:p>
          <a:p>
            <a:pPr algn="ctr"/>
            <a:endParaRPr lang="ru-RU" sz="4400" b="1" cap="none" spc="0" dirty="0">
              <a:ln/>
              <a:solidFill>
                <a:srgbClr val="A91DF7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07167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/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Педагог – организатор клуба «Романтик» Чипиль Зоя Васильевна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Герб Иркутска. Официально утвержден с 1790 года"/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94" y="2710002"/>
            <a:ext cx="1672594" cy="250494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445224"/>
            <a:ext cx="2915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  <a:hlinkClick r:id="rId5"/>
              </a:rPr>
              <a:t>Оди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  <a:hlinkClick r:id="rId5"/>
              </a:rPr>
              <a:t>н из первых гербов                 Иркутска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 descr="http://irkutsk-photo.narod.ru/img/irk/tn_babr04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2750332" y="2789232"/>
            <a:ext cx="2000264" cy="27114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71802" y="5572140"/>
            <a:ext cx="2428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hlinkClick r:id="rId8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hlinkClick r:id="rId8"/>
              </a:rPr>
              <a:t>Герб Иркутска  XIX века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7910" y="2943362"/>
            <a:ext cx="1814450" cy="2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940152" y="5445224"/>
            <a:ext cx="3203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 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Современный герб </a:t>
            </a:r>
            <a:b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</a:b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  города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7391" y="1124744"/>
            <a:ext cx="76438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Герб Иркутска</a:t>
            </a:r>
            <a:endParaRPr lang="ru-RU" sz="2800" b="1" cap="none" spc="0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446551"/>
            <a:ext cx="3312368" cy="232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63366" y="260648"/>
            <a:ext cx="784887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Иркутский архитектурно-этнографический музей «Тальцы»</a:t>
            </a:r>
            <a:endParaRPr lang="ru-RU" sz="2800" b="1" cap="none" spc="0" dirty="0">
              <a:ln w="11430"/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H="1" flipV="1">
            <a:off x="157158" y="3789330"/>
            <a:ext cx="26866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Основан  в 1969 г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004" y="1446551"/>
            <a:ext cx="3348372" cy="234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853978"/>
            <a:ext cx="3395544" cy="264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/>
                <a:solidFill>
                  <a:srgbClr val="00CC99"/>
                </a:solidFill>
              </a:rPr>
              <a:t/>
            </a:r>
            <a:br>
              <a:rPr lang="ru-RU" sz="5400" b="1" dirty="0" smtClean="0">
                <a:ln/>
                <a:solidFill>
                  <a:srgbClr val="00CC99"/>
                </a:solidFill>
              </a:rPr>
            </a:br>
            <a:endParaRPr lang="ru-RU" sz="5400" b="1" dirty="0">
              <a:solidFill>
                <a:srgbClr val="00CC99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965096"/>
            <a:ext cx="1944216" cy="242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79944"/>
            <a:ext cx="1928826" cy="210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83568" y="481856"/>
            <a:ext cx="77867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Храмы Иркутска</a:t>
            </a:r>
            <a:endParaRPr lang="ru-RU" sz="2800" b="1" cap="none" spc="0" dirty="0">
              <a:ln/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-14483" y="3389980"/>
            <a:ext cx="44644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Спасская церковь</a:t>
            </a:r>
            <a:endParaRPr lang="ru-RU" sz="2800" b="1" cap="none" spc="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16333" y="3136612"/>
            <a:ext cx="33123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Икона Спаса Нерукотворного</a:t>
            </a:r>
            <a:endParaRPr lang="ru-RU" sz="2800" b="1" cap="none" spc="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34" y="3913201"/>
            <a:ext cx="3096344" cy="242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85786" y="6333399"/>
            <a:ext cx="283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каменная церковь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546079"/>
            <a:ext cx="2880320" cy="318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643183"/>
            <a:ext cx="174213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1" y="1285860"/>
            <a:ext cx="163286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122" y="285728"/>
            <a:ext cx="1766324" cy="22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786322"/>
            <a:ext cx="1500198" cy="182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19" y="3929066"/>
            <a:ext cx="1553309" cy="201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134273" y="575472"/>
            <a:ext cx="55955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800" b="1" cap="none" spc="150" dirty="0" smtClean="0">
                <a:ln w="11430"/>
                <a:solidFill>
                  <a:srgbClr val="66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Декабристы</a:t>
            </a:r>
            <a:endParaRPr lang="ru-RU" sz="2800" b="1" cap="none" spc="150" dirty="0">
              <a:ln w="11430"/>
              <a:solidFill>
                <a:srgbClr val="66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6286520"/>
            <a:ext cx="46085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– музей декабристов</a:t>
            </a:r>
            <a:endParaRPr lang="ru-RU" sz="2400" b="1" cap="none" spc="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149" y="458298"/>
            <a:ext cx="89297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Детская железная дорога</a:t>
            </a:r>
            <a:endParaRPr lang="ru-RU" sz="2800" b="1" cap="none" spc="0" dirty="0">
              <a:ln/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015663"/>
            <a:ext cx="3384376" cy="262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2798" y="3651121"/>
            <a:ext cx="46791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1839 год прошел первый поезд по детской дороге</a:t>
            </a:r>
            <a:endParaRPr lang="ru-RU" sz="2000" b="1" cap="none" spc="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981518"/>
            <a:ext cx="3816424" cy="266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468005" y="36313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Танк-паровоз 57-90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1951 год.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330894"/>
            <a:ext cx="3312368" cy="174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6071715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Сейчас на дороге одновременно курсирует два состава – «Сибирячок» и «Малый Байкал» из семи вагонов каждый.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0111"/>
            <a:ext cx="80288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660066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Воздухоплавание в Иркутске</a:t>
            </a:r>
            <a:endParaRPr lang="ru-RU" sz="2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660066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0895" y="923331"/>
            <a:ext cx="2776042" cy="243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3568" y="923331"/>
            <a:ext cx="3275856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sz="28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20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 июля 1911 года впервые на иркутской земле поднялся в небо Я.И. Седов . На аэроплане «Фарман».</a:t>
            </a:r>
            <a:endParaRPr lang="ru-RU" sz="2000" b="1" cap="none" spc="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361" y="3614398"/>
            <a:ext cx="2284306" cy="281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4271" y="6376480"/>
            <a:ext cx="4347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А.В. Попов  первый начальник аэропорта</a:t>
            </a:r>
          </a:p>
        </p:txBody>
      </p:sp>
      <p:pic>
        <p:nvPicPr>
          <p:cNvPr id="8" name="Picture 6" descr="http://surusuorgwww.my38.ru/index2.php?option=com_resource&amp;task=show_picture&amp;no_html=1&amp;picture=6633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515513"/>
            <a:ext cx="3564395" cy="26732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32040" y="6376480"/>
            <a:ext cx="3541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аэропорт Иркутска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55575" y="261610"/>
            <a:ext cx="751172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660066"/>
                </a:solidFill>
              </a:rPr>
              <a:t>Иркутская  промышленность</a:t>
            </a:r>
            <a:endParaRPr lang="ru-RU" sz="2800" b="1" cap="none" spc="0" dirty="0">
              <a:ln w="11430"/>
              <a:solidFill>
                <a:srgbClr val="660066"/>
              </a:solidFill>
            </a:endParaRPr>
          </a:p>
        </p:txBody>
      </p:sp>
      <p:pic>
        <p:nvPicPr>
          <p:cNvPr id="4" name="Picture 2" descr="Засыпка золотосодержащего песка в машин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89045"/>
            <a:ext cx="439248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756592" y="2420888"/>
            <a:ext cx="6768752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20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1747 год  развиваются мануфактуры</a:t>
            </a:r>
            <a:endParaRPr lang="ru-RU" sz="2000" b="1" cap="none" spc="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В литейно-прокатном отделении Иркутского алюминиевого завода. Иллюстрация из книги Винокурова М.А. и Суходолова А.П. &quot;Экономика Иркутской област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914567"/>
            <a:ext cx="3047230" cy="271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583433" y="3920676"/>
            <a:ext cx="2320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Алюминиевый завод</a:t>
            </a:r>
          </a:p>
        </p:txBody>
      </p:sp>
      <p:pic>
        <p:nvPicPr>
          <p:cNvPr id="7" name="Picture 6" descr="На Иркутской пушно-меховой базе. Иллюстрация из книги Винокурова М.А. и Суходолова А.П. &quot;Экономика Иркутской области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437112"/>
            <a:ext cx="338437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483787" y="6488668"/>
            <a:ext cx="2464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Мягкое золото Сибири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46221"/>
            <a:ext cx="791157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Байкало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-  Амурская магистраль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3933056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 Байкала – Амурской магистрали 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://im2-tub-ru.yandex.net/i?id=259883976-4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50" y="769441"/>
            <a:ext cx="4824536" cy="2965574"/>
          </a:xfrm>
          <a:prstGeom prst="rect">
            <a:avLst/>
          </a:prstGeom>
          <a:noFill/>
        </p:spPr>
      </p:pic>
      <p:pic>
        <p:nvPicPr>
          <p:cNvPr id="5" name="Рисунок 4" descr="Строительство БАМа (36 фотографий)">
            <a:hlinkClick r:id="rId4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988840"/>
            <a:ext cx="2664296" cy="228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850986" y="4509120"/>
            <a:ext cx="4032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строительства БАМа 1974 года</a:t>
            </a:r>
          </a:p>
        </p:txBody>
      </p:sp>
      <p:pic>
        <p:nvPicPr>
          <p:cNvPr id="7" name="Picture 4" descr="http://im5-tub-ru.yandex.net/i?id=278152173-44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39753" y="4403728"/>
            <a:ext cx="3032222" cy="223998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4213</TotalTime>
  <Words>252</Words>
  <Application>Microsoft Office PowerPoint</Application>
  <PresentationFormat>Экран (4:3)</PresentationFormat>
  <Paragraphs>72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библиотека-филиал 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Ольга</dc:creator>
  <cp:lastModifiedBy>DeeQ</cp:lastModifiedBy>
  <cp:revision>435</cp:revision>
  <dcterms:created xsi:type="dcterms:W3CDTF">2011-06-14T14:24:00Z</dcterms:created>
  <dcterms:modified xsi:type="dcterms:W3CDTF">2012-11-08T10:57:29Z</dcterms:modified>
</cp:coreProperties>
</file>