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673C8-E37C-4B01-A2EE-80677E5F6170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B7C63-CCAD-4CF5-93E9-6405C98B491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B7C63-CCAD-4CF5-93E9-6405C98B491F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Public\Music\Sample%20Music\&#1091;&#1088;&#1086;&#1082;\Zvuki-prirody-Penie-ptic-v-vesennem-lesu(muzofon.com).mp3" TargetMode="External"/><Relationship Id="rId1" Type="http://schemas.openxmlformats.org/officeDocument/2006/relationships/audio" Target="file:///C:\Users\Public\Music\Sample%20Music\&#1091;&#1088;&#1086;&#1082;\6%20&#1054;%20&#1095;&#1080;&#1089;&#1090;&#1086;&#1090;&#1077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OKSA\Downloads\0006-006-Pereletnye-ptits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6 О чисто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Zvuki-prirody-Penie-ptic-v-vesennem-lesu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401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OKSA\Downloads\526697-235x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5324"/>
            <a:ext cx="5072098" cy="6475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OKSA\Downloads\0006-014-Pereletnye-ptit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2928958" cy="4928535"/>
          </a:xfrm>
          <a:prstGeom prst="rect">
            <a:avLst/>
          </a:prstGeom>
          <a:noFill/>
        </p:spPr>
      </p:pic>
      <p:pic>
        <p:nvPicPr>
          <p:cNvPr id="11267" name="Picture 3" descr="C:\Users\OKSA\Downloads\gr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2428868"/>
            <a:ext cx="5214974" cy="347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OKSA\Downloads\07-09-2008_1456__dsc3215_2m-300x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23806"/>
            <a:ext cx="4714908" cy="4589306"/>
          </a:xfrm>
          <a:prstGeom prst="rect">
            <a:avLst/>
          </a:prstGeom>
          <a:noFill/>
        </p:spPr>
      </p:pic>
      <p:pic>
        <p:nvPicPr>
          <p:cNvPr id="12291" name="Picture 3" descr="C:\Users\OKSA\Downloads\723850079-225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100" y="1643030"/>
            <a:ext cx="3268304" cy="4357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OKSA\Downloads\a9b9d990283a-300x2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69438"/>
            <a:ext cx="7429552" cy="5745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OKSA\Downloads\0012-012-Pereljotnye-ptit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1" y="0"/>
            <a:ext cx="8763029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OKSA\Downloads\54644_html_m31636a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76" y="142840"/>
            <a:ext cx="8295138" cy="5530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KSA\Downloads\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858180" cy="5893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OKSA\Downloads\f2703d6dce74fa8a3d0a555f5ac904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762911" cy="66913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Самая тяжелая летающая птица. Обладатель этого рекорда - </a:t>
            </a:r>
            <a:r>
              <a:rPr lang="ru-RU" b="1" dirty="0" smtClean="0"/>
              <a:t>дрофа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OKSA\Downloads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7000924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KSA\Downloads\i (1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079898" cy="60599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OKSA\Downloads\1363681683749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5266981" cy="6096042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OKSA\Downloads\i (1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44" y="428604"/>
            <a:ext cx="7991055" cy="6210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OKSA\Downloads\i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-553669"/>
            <a:ext cx="6500858" cy="7618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OKSA\Downloads\i (1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365650" cy="6274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</Words>
  <Application>Microsoft Office PowerPoint</Application>
  <PresentationFormat>Экран (4:3)</PresentationFormat>
  <Paragraphs>2</Paragraphs>
  <Slides>15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Самая тяжелая летающая птица. Обладатель этого рекорда - дрофа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</dc:creator>
  <cp:lastModifiedBy>user</cp:lastModifiedBy>
  <cp:revision>4</cp:revision>
  <dcterms:created xsi:type="dcterms:W3CDTF">2014-05-05T23:25:15Z</dcterms:created>
  <dcterms:modified xsi:type="dcterms:W3CDTF">2014-05-06T00:03:13Z</dcterms:modified>
</cp:coreProperties>
</file>