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45" y="0"/>
            <a:ext cx="9165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2015-02-20T14:52:46Z</dcterms:modified>
</cp:coreProperties>
</file>