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EAD0-46D0-46FD-90E8-C39F2CB688B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FEB5-09C0-4270-B4DD-8E6B0E41B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7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EAD0-46D0-46FD-90E8-C39F2CB688B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FEB5-09C0-4270-B4DD-8E6B0E41B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1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EAD0-46D0-46FD-90E8-C39F2CB688B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FEB5-09C0-4270-B4DD-8E6B0E41B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2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EAD0-46D0-46FD-90E8-C39F2CB688B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FEB5-09C0-4270-B4DD-8E6B0E41B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9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EAD0-46D0-46FD-90E8-C39F2CB688B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FEB5-09C0-4270-B4DD-8E6B0E41B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38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EAD0-46D0-46FD-90E8-C39F2CB688B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FEB5-09C0-4270-B4DD-8E6B0E41B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6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EAD0-46D0-46FD-90E8-C39F2CB688B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FEB5-09C0-4270-B4DD-8E6B0E41B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3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EAD0-46D0-46FD-90E8-C39F2CB688B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FEB5-09C0-4270-B4DD-8E6B0E41B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EAD0-46D0-46FD-90E8-C39F2CB688B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FEB5-09C0-4270-B4DD-8E6B0E41B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8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EAD0-46D0-46FD-90E8-C39F2CB688B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FEB5-09C0-4270-B4DD-8E6B0E41B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3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EAD0-46D0-46FD-90E8-C39F2CB688B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AFEB5-09C0-4270-B4DD-8E6B0E41B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1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CEAD0-46D0-46FD-90E8-C39F2CB688B2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FEB5-09C0-4270-B4DD-8E6B0E41B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4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83529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omic Sans MS" pitchFamily="66" charset="0"/>
              </a:rPr>
              <a:t>Классный час на тему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omic Sans MS" pitchFamily="66" charset="0"/>
              </a:rPr>
              <a:t>«Могила неизвестному солдату»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17979"/>
            <a:ext cx="5472608" cy="3865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494116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Учитель начальных классов</a:t>
            </a:r>
          </a:p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МОУ СОШ № 53 г. Сочи</a:t>
            </a:r>
          </a:p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Ивженко М.О.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1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559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37433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50958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2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"/>
            <a:ext cx="5193140" cy="367240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152"/>
            <a:ext cx="4957120" cy="37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8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0" cy="6856928"/>
          </a:xfrm>
        </p:spPr>
      </p:pic>
      <p:sp>
        <p:nvSpPr>
          <p:cNvPr id="7" name="TextBox 6"/>
          <p:cNvSpPr txBox="1"/>
          <p:nvPr/>
        </p:nvSpPr>
        <p:spPr>
          <a:xfrm>
            <a:off x="0" y="429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CC00"/>
                </a:solidFill>
                <a:latin typeface="Mistral" pitchFamily="66" charset="0"/>
              </a:rPr>
              <a:t>Вечная память нашим ГЕРОЯМ!</a:t>
            </a:r>
            <a:endParaRPr lang="ru-RU" sz="6000" dirty="0">
              <a:solidFill>
                <a:srgbClr val="00CC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0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23862"/>
            <a:ext cx="86677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5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6" y="9646"/>
            <a:ext cx="6228184" cy="41480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76203"/>
            <a:ext cx="5517196" cy="35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9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3551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Rita</dc:creator>
  <cp:lastModifiedBy>Rita</cp:lastModifiedBy>
  <cp:revision>2</cp:revision>
  <dcterms:created xsi:type="dcterms:W3CDTF">2015-01-29T17:10:35Z</dcterms:created>
  <dcterms:modified xsi:type="dcterms:W3CDTF">2015-01-29T17:26:21Z</dcterms:modified>
</cp:coreProperties>
</file>