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82" r:id="rId5"/>
    <p:sldId id="281" r:id="rId6"/>
    <p:sldId id="257" r:id="rId7"/>
    <p:sldId id="283" r:id="rId8"/>
    <p:sldId id="285" r:id="rId9"/>
    <p:sldId id="284" r:id="rId10"/>
    <p:sldId id="26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0" autoAdjust="0"/>
    <p:restoredTop sz="94660"/>
  </p:normalViewPr>
  <p:slideViewPr>
    <p:cSldViewPr>
      <p:cViewPr>
        <p:scale>
          <a:sx n="70" d="100"/>
          <a:sy n="70" d="100"/>
        </p:scale>
        <p:origin x="-13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53AC-9CF5-47FC-A9A0-345A9DDD9EC5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A5BB-0907-468A-B759-49C2E7B002A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273C-868F-4D2A-BD09-CF0A07EABA11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690E-8D27-4F5D-A6F3-90D707ACF1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1DBB-CEE9-40B3-A1BB-414799525E71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E595-B9B4-4D9D-9CA5-848A71DD158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659AE-AD09-4F79-8266-B30B7FC4F164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16E6-F51C-48D9-8916-DBD6A493A1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17FC-2DAB-4449-B7EA-0F07083E34CF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D82A-8B24-4C82-87AD-5002CF8E11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2FE7-0121-411E-93C3-9045E2FA01B4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57B6-EB38-4413-A367-EC78AF95C29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DBF1-7570-48E3-886E-823064D7759D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1B0B-857C-4351-B819-F07F87482AA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48E4-05FD-49F8-8A9C-0F618E318770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B33B-F03A-465E-82E8-03AFAC77B24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924F-DF34-4D27-9CA0-7CBD2A0FC93C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D708-06A6-466F-B235-BE7EE782CCD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70A8-D711-40E1-99BE-5F6037430CCE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3B53-8A1F-4E54-9575-86828DC7758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37D8-CE7C-48C0-9122-23A6BCAC58A8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07CA-9B59-4449-8D36-2A8C3741F37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CF821D-124D-4FAE-A260-2956A4DBDE52}" type="datetimeFigureOut">
              <a:rPr lang="fr-FR"/>
              <a:pPr>
                <a:defRPr/>
              </a:pPr>
              <a:t>25/04/2014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370355-0C4C-4C0B-938F-F3E0D08AC7F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75856" y="1124744"/>
            <a:ext cx="5868144" cy="2304256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Филиал муниципального бюджетного общеобразовательного учреждения  </a:t>
            </a:r>
            <a:b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28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Бураковская</a:t>
            </a:r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средняя общеобразовательная школа»</a:t>
            </a:r>
            <a:b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с. </a:t>
            </a:r>
            <a:r>
              <a:rPr lang="ru-RU" sz="28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Измери</a:t>
            </a:r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Спасского муниципального района Республики Татарстан </a:t>
            </a:r>
            <a:endParaRPr lang="fr-CA" sz="2800" b="1" i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62" y="260648"/>
            <a:ext cx="7696474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</a:t>
            </a:r>
            <a:endParaRPr lang="fr-CA" sz="4000" b="1" i="1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126" y="1603627"/>
            <a:ext cx="3277100" cy="253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1250" y="1643050"/>
            <a:ext cx="3331882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3054152" cy="229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8289" y="4254241"/>
            <a:ext cx="3414172" cy="24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928926" y="571480"/>
            <a:ext cx="5529274" cy="3028971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Патриотическое воспитание младших школьников </a:t>
            </a:r>
            <a:endParaRPr lang="fr-CA" sz="4800" b="1" i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5572164" cy="2500330"/>
          </a:xfrm>
        </p:spPr>
        <p:txBody>
          <a:bodyPr/>
          <a:lstStyle/>
          <a:p>
            <a:r>
              <a:rPr lang="ru-RU" b="1" i="1" dirty="0" smtClean="0">
                <a:solidFill>
                  <a:srgbClr val="FF3300"/>
                </a:solidFill>
              </a:rPr>
              <a:t>Патриотизм</a:t>
            </a:r>
            <a:r>
              <a:rPr lang="ru-RU" i="1" dirty="0" smtClean="0">
                <a:solidFill>
                  <a:srgbClr val="FF3300"/>
                </a:solidFill>
              </a:rPr>
              <a:t>  -  любовь к отечеству, преданность ему, стремление своими действиями служить его интересам</a:t>
            </a:r>
            <a:endParaRPr lang="ru-RU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689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Изучаем историю </a:t>
            </a:r>
            <a:b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нашей Родины </a:t>
            </a:r>
            <a:endParaRPr lang="ru-RU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857364"/>
            <a:ext cx="3129519" cy="234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857364"/>
            <a:ext cx="3000396" cy="225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па\Desktop\PC08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429132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а\Desktop\PC080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500570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6143668" cy="143985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Охранять  природу – значит охранять Родину</a:t>
            </a:r>
            <a:endParaRPr lang="ru-RU" sz="40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714488"/>
            <a:ext cx="3011570" cy="225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785926"/>
            <a:ext cx="2908456" cy="218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143380"/>
            <a:ext cx="332197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82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050" y="274638"/>
            <a:ext cx="6372749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школьная жизнь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71612"/>
            <a:ext cx="3542430" cy="236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887" y="1571612"/>
            <a:ext cx="3141489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071942"/>
            <a:ext cx="264792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918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слезами на глазах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71612"/>
            <a:ext cx="2987740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286256"/>
            <a:ext cx="3141489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571612"/>
            <a:ext cx="3141489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286256"/>
            <a:ext cx="3000396" cy="234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54098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Районный конкурс рисунков </a:t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 страже Отечества»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а\Desktop\класс\P225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43050"/>
            <a:ext cx="3047513" cy="228601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929066"/>
            <a:ext cx="398479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357430"/>
            <a:ext cx="24800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782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конкурс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компьютерных рисунков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«Космос глазами детей»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496"/>
            <a:ext cx="37740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428868"/>
            <a:ext cx="2724234" cy="376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Районный конкурс </a:t>
            </a:r>
            <a:br>
              <a:rPr lang="ru-RU" sz="4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«Операция Ель» </a:t>
            </a:r>
            <a:endParaRPr lang="ru-RU" sz="40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619" y="2358280"/>
            <a:ext cx="3193877" cy="34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285991"/>
            <a:ext cx="2786082" cy="38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1086</TotalTime>
  <Words>29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132</vt:lpstr>
      <vt:lpstr>Филиал муниципального бюджетного общеобразовательного учреждения   «Бураковская средняя общеобразовательная школа»  в с. Измери Спасского муниципального района Республики Татарстан </vt:lpstr>
      <vt:lpstr>Патриотическое воспитание младших школьников </vt:lpstr>
      <vt:lpstr>Изучаем историю  нашей Родины </vt:lpstr>
      <vt:lpstr>Охранять  природу – значит охранять Родину</vt:lpstr>
      <vt:lpstr>Наша школьная жизнь</vt:lpstr>
      <vt:lpstr>Праздник  со слезами на глазах</vt:lpstr>
      <vt:lpstr>Конкурсы  Районный конкурс рисунков  «На страже Отечества»</vt:lpstr>
      <vt:lpstr>Районный конкурс  компьютерных рисунков  «Космос глазами детей»</vt:lpstr>
      <vt:lpstr>Районный конкурс  «Операция Ель» </vt:lpstr>
      <vt:lpstr>Информационные стенды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на тему «1 сентября – День Знаний!»</dc:title>
  <dc:creator>Михаил</dc:creator>
  <cp:lastModifiedBy>Кузнецова Ольга Аркадьевна</cp:lastModifiedBy>
  <cp:revision>76</cp:revision>
  <dcterms:created xsi:type="dcterms:W3CDTF">2013-03-08T09:47:31Z</dcterms:created>
  <dcterms:modified xsi:type="dcterms:W3CDTF">2014-04-25T17:17:34Z</dcterms:modified>
</cp:coreProperties>
</file>