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2" r:id="rId2"/>
    <p:sldMasterId id="2147483834" r:id="rId3"/>
    <p:sldMasterId id="2147483894" r:id="rId4"/>
    <p:sldMasterId id="2147483906" r:id="rId5"/>
    <p:sldMasterId id="2147483919" r:id="rId6"/>
    <p:sldMasterId id="2147483932" r:id="rId7"/>
  </p:sldMasterIdLst>
  <p:notesMasterIdLst>
    <p:notesMasterId r:id="rId28"/>
  </p:notesMasterIdLst>
  <p:sldIdLst>
    <p:sldId id="263" r:id="rId8"/>
    <p:sldId id="265" r:id="rId9"/>
    <p:sldId id="276" r:id="rId10"/>
    <p:sldId id="277" r:id="rId11"/>
    <p:sldId id="281" r:id="rId12"/>
    <p:sldId id="280" r:id="rId13"/>
    <p:sldId id="278" r:id="rId14"/>
    <p:sldId id="279" r:id="rId15"/>
    <p:sldId id="282" r:id="rId16"/>
    <p:sldId id="264" r:id="rId17"/>
    <p:sldId id="283" r:id="rId18"/>
    <p:sldId id="284" r:id="rId19"/>
    <p:sldId id="289" r:id="rId20"/>
    <p:sldId id="290" r:id="rId21"/>
    <p:sldId id="286" r:id="rId22"/>
    <p:sldId id="287" r:id="rId23"/>
    <p:sldId id="288" r:id="rId24"/>
    <p:sldId id="285" r:id="rId25"/>
    <p:sldId id="291" r:id="rId26"/>
    <p:sldId id="27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1A1DE8-7DB0-43CA-AAD0-559E853DA39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C8C39DE4-454E-4ECF-A76E-A2F41BAB274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Имя прилагательное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единственного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числа</a:t>
          </a:r>
        </a:p>
      </dgm:t>
    </dgm:pt>
    <dgm:pt modelId="{F367AE1E-05DF-4120-A188-61F136B3CB9D}" type="parTrans" cxnId="{323DC4E4-89AF-4AAD-AE50-6CEDF9F104D0}">
      <dgm:prSet/>
      <dgm:spPr/>
    </dgm:pt>
    <dgm:pt modelId="{7736C67D-EBDB-4E01-B407-03F165035657}" type="sibTrans" cxnId="{323DC4E4-89AF-4AAD-AE50-6CEDF9F104D0}">
      <dgm:prSet/>
      <dgm:spPr/>
    </dgm:pt>
    <dgm:pt modelId="{184BF7F8-5334-4A38-BD96-E6C4C2BBE5C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Какой?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rPr>
            <a:t>-ый, -ий</a:t>
          </a:r>
        </a:p>
      </dgm:t>
    </dgm:pt>
    <dgm:pt modelId="{3275A903-969F-47BF-A655-929EDAFF0581}" type="parTrans" cxnId="{478451E3-DBA3-49FC-BD6C-6B8BC0EB6EBB}">
      <dgm:prSet/>
      <dgm:spPr/>
    </dgm:pt>
    <dgm:pt modelId="{DB27561F-52FE-46D2-8419-B0A4CEB94D0A}" type="sibTrans" cxnId="{478451E3-DBA3-49FC-BD6C-6B8BC0EB6EBB}">
      <dgm:prSet/>
      <dgm:spPr/>
    </dgm:pt>
    <dgm:pt modelId="{FB3763DC-3B2F-486F-9D04-CCFBE8CAAE2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Какая?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rPr>
            <a:t>-ая, -яя</a:t>
          </a:r>
        </a:p>
      </dgm:t>
    </dgm:pt>
    <dgm:pt modelId="{00CAAA25-2058-482A-A613-1A08B4E04712}" type="parTrans" cxnId="{92825C4E-D71C-4270-B69E-A58034682E93}">
      <dgm:prSet/>
      <dgm:spPr/>
    </dgm:pt>
    <dgm:pt modelId="{EB1F46AA-58B4-4081-8EF0-AB458EC08C48}" type="sibTrans" cxnId="{92825C4E-D71C-4270-B69E-A58034682E93}">
      <dgm:prSet/>
      <dgm:spPr/>
    </dgm:pt>
    <dgm:pt modelId="{703AD35E-9F35-4AAE-B640-7B3BB6D013F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Какое?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rPr>
            <a:t>-ое, -ее</a:t>
          </a:r>
        </a:p>
      </dgm:t>
    </dgm:pt>
    <dgm:pt modelId="{F9005BF3-A721-41DD-9201-DA24CC1506BD}" type="parTrans" cxnId="{6C403076-CC6E-483F-A46B-91C1F9CAFA91}">
      <dgm:prSet/>
      <dgm:spPr/>
    </dgm:pt>
    <dgm:pt modelId="{8D536E45-DD48-4F00-A5C9-DE001C882290}" type="sibTrans" cxnId="{6C403076-CC6E-483F-A46B-91C1F9CAFA91}">
      <dgm:prSet/>
      <dgm:spPr/>
    </dgm:pt>
    <dgm:pt modelId="{B952E384-FD29-4EB2-A112-70CCEA2C4C2F}" type="pres">
      <dgm:prSet presAssocID="{E21A1DE8-7DB0-43CA-AAD0-559E853DA3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CE5B7E5-6FCD-4867-9C1F-5A432965A1D6}" type="pres">
      <dgm:prSet presAssocID="{C8C39DE4-454E-4ECF-A76E-A2F41BAB274C}" presName="hierRoot1" presStyleCnt="0">
        <dgm:presLayoutVars>
          <dgm:hierBranch/>
        </dgm:presLayoutVars>
      </dgm:prSet>
      <dgm:spPr/>
    </dgm:pt>
    <dgm:pt modelId="{BC081EEC-9174-4FB6-9559-E39ABD0668EC}" type="pres">
      <dgm:prSet presAssocID="{C8C39DE4-454E-4ECF-A76E-A2F41BAB274C}" presName="rootComposite1" presStyleCnt="0"/>
      <dgm:spPr/>
    </dgm:pt>
    <dgm:pt modelId="{33A3B37C-982B-4A74-96B5-1BA1CECE7155}" type="pres">
      <dgm:prSet presAssocID="{C8C39DE4-454E-4ECF-A76E-A2F41BAB274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3B44D4-63B9-451A-AB0D-05563F94123B}" type="pres">
      <dgm:prSet presAssocID="{C8C39DE4-454E-4ECF-A76E-A2F41BAB274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DB19168-74B9-4008-BB49-B4D5D42A6A3A}" type="pres">
      <dgm:prSet presAssocID="{C8C39DE4-454E-4ECF-A76E-A2F41BAB274C}" presName="hierChild2" presStyleCnt="0"/>
      <dgm:spPr/>
    </dgm:pt>
    <dgm:pt modelId="{06249DC2-A91A-4606-A347-BBB66F09833F}" type="pres">
      <dgm:prSet presAssocID="{3275A903-969F-47BF-A655-929EDAFF0581}" presName="Name35" presStyleLbl="parChTrans1D2" presStyleIdx="0" presStyleCnt="3"/>
      <dgm:spPr/>
    </dgm:pt>
    <dgm:pt modelId="{BC6A3F82-8D26-41B5-A1B9-46F205AD9723}" type="pres">
      <dgm:prSet presAssocID="{184BF7F8-5334-4A38-BD96-E6C4C2BBE5C8}" presName="hierRoot2" presStyleCnt="0">
        <dgm:presLayoutVars>
          <dgm:hierBranch/>
        </dgm:presLayoutVars>
      </dgm:prSet>
      <dgm:spPr/>
    </dgm:pt>
    <dgm:pt modelId="{680F49E3-4111-4EB2-BF4B-7A389498ACB3}" type="pres">
      <dgm:prSet presAssocID="{184BF7F8-5334-4A38-BD96-E6C4C2BBE5C8}" presName="rootComposite" presStyleCnt="0"/>
      <dgm:spPr/>
    </dgm:pt>
    <dgm:pt modelId="{B048B039-0EC1-4725-B342-9017CF3361D0}" type="pres">
      <dgm:prSet presAssocID="{184BF7F8-5334-4A38-BD96-E6C4C2BBE5C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D62DAF-52D4-4D75-BE3B-6A0A8D0C8E29}" type="pres">
      <dgm:prSet presAssocID="{184BF7F8-5334-4A38-BD96-E6C4C2BBE5C8}" presName="rootConnector" presStyleLbl="node2" presStyleIdx="0" presStyleCnt="3"/>
      <dgm:spPr/>
      <dgm:t>
        <a:bodyPr/>
        <a:lstStyle/>
        <a:p>
          <a:endParaRPr lang="ru-RU"/>
        </a:p>
      </dgm:t>
    </dgm:pt>
    <dgm:pt modelId="{76A6CFE1-7B21-4EB3-A60F-EB150FA66008}" type="pres">
      <dgm:prSet presAssocID="{184BF7F8-5334-4A38-BD96-E6C4C2BBE5C8}" presName="hierChild4" presStyleCnt="0"/>
      <dgm:spPr/>
    </dgm:pt>
    <dgm:pt modelId="{D0D5D9E5-8F24-4B85-ABE0-87ACDCB96C3A}" type="pres">
      <dgm:prSet presAssocID="{184BF7F8-5334-4A38-BD96-E6C4C2BBE5C8}" presName="hierChild5" presStyleCnt="0"/>
      <dgm:spPr/>
    </dgm:pt>
    <dgm:pt modelId="{3109A13E-407A-4A9E-9771-6FA2D912BC83}" type="pres">
      <dgm:prSet presAssocID="{00CAAA25-2058-482A-A613-1A08B4E04712}" presName="Name35" presStyleLbl="parChTrans1D2" presStyleIdx="1" presStyleCnt="3"/>
      <dgm:spPr/>
    </dgm:pt>
    <dgm:pt modelId="{FFED4E37-56D2-48C1-B6F4-0E5F05770250}" type="pres">
      <dgm:prSet presAssocID="{FB3763DC-3B2F-486F-9D04-CCFBE8CAAE26}" presName="hierRoot2" presStyleCnt="0">
        <dgm:presLayoutVars>
          <dgm:hierBranch/>
        </dgm:presLayoutVars>
      </dgm:prSet>
      <dgm:spPr/>
    </dgm:pt>
    <dgm:pt modelId="{25888A9F-C8F7-4A9F-A279-01C17623CF87}" type="pres">
      <dgm:prSet presAssocID="{FB3763DC-3B2F-486F-9D04-CCFBE8CAAE26}" presName="rootComposite" presStyleCnt="0"/>
      <dgm:spPr/>
    </dgm:pt>
    <dgm:pt modelId="{DF2CFFC6-5BA8-45EA-9250-AFE3BC140C76}" type="pres">
      <dgm:prSet presAssocID="{FB3763DC-3B2F-486F-9D04-CCFBE8CAAE2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3945C9-876C-40C9-89D4-459AFE44208A}" type="pres">
      <dgm:prSet presAssocID="{FB3763DC-3B2F-486F-9D04-CCFBE8CAAE26}" presName="rootConnector" presStyleLbl="node2" presStyleIdx="1" presStyleCnt="3"/>
      <dgm:spPr/>
      <dgm:t>
        <a:bodyPr/>
        <a:lstStyle/>
        <a:p>
          <a:endParaRPr lang="ru-RU"/>
        </a:p>
      </dgm:t>
    </dgm:pt>
    <dgm:pt modelId="{04EC2B6A-C08C-49AF-8105-2EBF4BDCE5A1}" type="pres">
      <dgm:prSet presAssocID="{FB3763DC-3B2F-486F-9D04-CCFBE8CAAE26}" presName="hierChild4" presStyleCnt="0"/>
      <dgm:spPr/>
    </dgm:pt>
    <dgm:pt modelId="{2ED484E8-6CAD-46A2-9B2A-8624A8A7A49B}" type="pres">
      <dgm:prSet presAssocID="{FB3763DC-3B2F-486F-9D04-CCFBE8CAAE26}" presName="hierChild5" presStyleCnt="0"/>
      <dgm:spPr/>
    </dgm:pt>
    <dgm:pt modelId="{700ACE81-8207-46D9-8363-8AAD137C627A}" type="pres">
      <dgm:prSet presAssocID="{F9005BF3-A721-41DD-9201-DA24CC1506BD}" presName="Name35" presStyleLbl="parChTrans1D2" presStyleIdx="2" presStyleCnt="3"/>
      <dgm:spPr/>
    </dgm:pt>
    <dgm:pt modelId="{A6C63547-ED5E-4356-A823-252EEDE5E7D7}" type="pres">
      <dgm:prSet presAssocID="{703AD35E-9F35-4AAE-B640-7B3BB6D013FD}" presName="hierRoot2" presStyleCnt="0">
        <dgm:presLayoutVars>
          <dgm:hierBranch/>
        </dgm:presLayoutVars>
      </dgm:prSet>
      <dgm:spPr/>
    </dgm:pt>
    <dgm:pt modelId="{2B384B14-7B52-4262-8E72-E98B1ADBB236}" type="pres">
      <dgm:prSet presAssocID="{703AD35E-9F35-4AAE-B640-7B3BB6D013FD}" presName="rootComposite" presStyleCnt="0"/>
      <dgm:spPr/>
    </dgm:pt>
    <dgm:pt modelId="{1CD06074-436E-459B-8CE6-E7FC005FE707}" type="pres">
      <dgm:prSet presAssocID="{703AD35E-9F35-4AAE-B640-7B3BB6D013F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A56366-5BFE-4B9E-9DEA-976CC0F1B635}" type="pres">
      <dgm:prSet presAssocID="{703AD35E-9F35-4AAE-B640-7B3BB6D013FD}" presName="rootConnector" presStyleLbl="node2" presStyleIdx="2" presStyleCnt="3"/>
      <dgm:spPr/>
      <dgm:t>
        <a:bodyPr/>
        <a:lstStyle/>
        <a:p>
          <a:endParaRPr lang="ru-RU"/>
        </a:p>
      </dgm:t>
    </dgm:pt>
    <dgm:pt modelId="{394BBCE6-B44A-44A6-BC69-9DB3C822BE3E}" type="pres">
      <dgm:prSet presAssocID="{703AD35E-9F35-4AAE-B640-7B3BB6D013FD}" presName="hierChild4" presStyleCnt="0"/>
      <dgm:spPr/>
    </dgm:pt>
    <dgm:pt modelId="{01AD58C8-F4F9-4AA1-A848-D29984D0B7DE}" type="pres">
      <dgm:prSet presAssocID="{703AD35E-9F35-4AAE-B640-7B3BB6D013FD}" presName="hierChild5" presStyleCnt="0"/>
      <dgm:spPr/>
    </dgm:pt>
    <dgm:pt modelId="{9CB6ACA6-EC78-4013-A1EA-794AB11E9E8C}" type="pres">
      <dgm:prSet presAssocID="{C8C39DE4-454E-4ECF-A76E-A2F41BAB274C}" presName="hierChild3" presStyleCnt="0"/>
      <dgm:spPr/>
    </dgm:pt>
  </dgm:ptLst>
  <dgm:cxnLst>
    <dgm:cxn modelId="{92825C4E-D71C-4270-B69E-A58034682E93}" srcId="{C8C39DE4-454E-4ECF-A76E-A2F41BAB274C}" destId="{FB3763DC-3B2F-486F-9D04-CCFBE8CAAE26}" srcOrd="1" destOrd="0" parTransId="{00CAAA25-2058-482A-A613-1A08B4E04712}" sibTransId="{EB1F46AA-58B4-4081-8EF0-AB458EC08C48}"/>
    <dgm:cxn modelId="{6C403076-CC6E-483F-A46B-91C1F9CAFA91}" srcId="{C8C39DE4-454E-4ECF-A76E-A2F41BAB274C}" destId="{703AD35E-9F35-4AAE-B640-7B3BB6D013FD}" srcOrd="2" destOrd="0" parTransId="{F9005BF3-A721-41DD-9201-DA24CC1506BD}" sibTransId="{8D536E45-DD48-4F00-A5C9-DE001C882290}"/>
    <dgm:cxn modelId="{C8E218A0-6DFC-4476-9300-FE8387220C73}" type="presOf" srcId="{F9005BF3-A721-41DD-9201-DA24CC1506BD}" destId="{700ACE81-8207-46D9-8363-8AAD137C627A}" srcOrd="0" destOrd="0" presId="urn:microsoft.com/office/officeart/2005/8/layout/orgChart1"/>
    <dgm:cxn modelId="{3C097599-51E5-4749-9273-2F5DE06AA48E}" type="presOf" srcId="{FB3763DC-3B2F-486F-9D04-CCFBE8CAAE26}" destId="{333945C9-876C-40C9-89D4-459AFE44208A}" srcOrd="1" destOrd="0" presId="urn:microsoft.com/office/officeart/2005/8/layout/orgChart1"/>
    <dgm:cxn modelId="{323DC4E4-89AF-4AAD-AE50-6CEDF9F104D0}" srcId="{E21A1DE8-7DB0-43CA-AAD0-559E853DA398}" destId="{C8C39DE4-454E-4ECF-A76E-A2F41BAB274C}" srcOrd="0" destOrd="0" parTransId="{F367AE1E-05DF-4120-A188-61F136B3CB9D}" sibTransId="{7736C67D-EBDB-4E01-B407-03F165035657}"/>
    <dgm:cxn modelId="{2BE49984-C861-4BF5-94A9-8315F5413234}" type="presOf" srcId="{E21A1DE8-7DB0-43CA-AAD0-559E853DA398}" destId="{B952E384-FD29-4EB2-A112-70CCEA2C4C2F}" srcOrd="0" destOrd="0" presId="urn:microsoft.com/office/officeart/2005/8/layout/orgChart1"/>
    <dgm:cxn modelId="{AE7542AE-E161-417E-A11F-89FB6138D3B2}" type="presOf" srcId="{3275A903-969F-47BF-A655-929EDAFF0581}" destId="{06249DC2-A91A-4606-A347-BBB66F09833F}" srcOrd="0" destOrd="0" presId="urn:microsoft.com/office/officeart/2005/8/layout/orgChart1"/>
    <dgm:cxn modelId="{478451E3-DBA3-49FC-BD6C-6B8BC0EB6EBB}" srcId="{C8C39DE4-454E-4ECF-A76E-A2F41BAB274C}" destId="{184BF7F8-5334-4A38-BD96-E6C4C2BBE5C8}" srcOrd="0" destOrd="0" parTransId="{3275A903-969F-47BF-A655-929EDAFF0581}" sibTransId="{DB27561F-52FE-46D2-8419-B0A4CEB94D0A}"/>
    <dgm:cxn modelId="{43426203-6B05-4EFF-BC4A-84ACCF4403F6}" type="presOf" srcId="{C8C39DE4-454E-4ECF-A76E-A2F41BAB274C}" destId="{33A3B37C-982B-4A74-96B5-1BA1CECE7155}" srcOrd="0" destOrd="0" presId="urn:microsoft.com/office/officeart/2005/8/layout/orgChart1"/>
    <dgm:cxn modelId="{EE3142F9-AAE6-497A-93B4-710B1EBEE795}" type="presOf" srcId="{184BF7F8-5334-4A38-BD96-E6C4C2BBE5C8}" destId="{92D62DAF-52D4-4D75-BE3B-6A0A8D0C8E29}" srcOrd="1" destOrd="0" presId="urn:microsoft.com/office/officeart/2005/8/layout/orgChart1"/>
    <dgm:cxn modelId="{165FDBEC-89CC-43AE-9671-BC61BEA0B12E}" type="presOf" srcId="{184BF7F8-5334-4A38-BD96-E6C4C2BBE5C8}" destId="{B048B039-0EC1-4725-B342-9017CF3361D0}" srcOrd="0" destOrd="0" presId="urn:microsoft.com/office/officeart/2005/8/layout/orgChart1"/>
    <dgm:cxn modelId="{89AB2B41-BC33-4523-8525-57815C8F8FF3}" type="presOf" srcId="{C8C39DE4-454E-4ECF-A76E-A2F41BAB274C}" destId="{C83B44D4-63B9-451A-AB0D-05563F94123B}" srcOrd="1" destOrd="0" presId="urn:microsoft.com/office/officeart/2005/8/layout/orgChart1"/>
    <dgm:cxn modelId="{5217D033-6EDB-4EEB-A838-41DE07357540}" type="presOf" srcId="{703AD35E-9F35-4AAE-B640-7B3BB6D013FD}" destId="{1CD06074-436E-459B-8CE6-E7FC005FE707}" srcOrd="0" destOrd="0" presId="urn:microsoft.com/office/officeart/2005/8/layout/orgChart1"/>
    <dgm:cxn modelId="{69B2A67A-ECD7-4D24-8FED-5D7C18679736}" type="presOf" srcId="{FB3763DC-3B2F-486F-9D04-CCFBE8CAAE26}" destId="{DF2CFFC6-5BA8-45EA-9250-AFE3BC140C76}" srcOrd="0" destOrd="0" presId="urn:microsoft.com/office/officeart/2005/8/layout/orgChart1"/>
    <dgm:cxn modelId="{B438A4A2-3A10-4E72-9833-40E9551089F5}" type="presOf" srcId="{00CAAA25-2058-482A-A613-1A08B4E04712}" destId="{3109A13E-407A-4A9E-9771-6FA2D912BC83}" srcOrd="0" destOrd="0" presId="urn:microsoft.com/office/officeart/2005/8/layout/orgChart1"/>
    <dgm:cxn modelId="{FD04EE76-03F7-4527-8204-823842DE2274}" type="presOf" srcId="{703AD35E-9F35-4AAE-B640-7B3BB6D013FD}" destId="{5EA56366-5BFE-4B9E-9DEA-976CC0F1B635}" srcOrd="1" destOrd="0" presId="urn:microsoft.com/office/officeart/2005/8/layout/orgChart1"/>
    <dgm:cxn modelId="{7BD8AC0C-D1A9-4A30-98AD-03FE878D00E6}" type="presParOf" srcId="{B952E384-FD29-4EB2-A112-70CCEA2C4C2F}" destId="{ACE5B7E5-6FCD-4867-9C1F-5A432965A1D6}" srcOrd="0" destOrd="0" presId="urn:microsoft.com/office/officeart/2005/8/layout/orgChart1"/>
    <dgm:cxn modelId="{6B458498-9256-4322-97F6-88B28C5A6799}" type="presParOf" srcId="{ACE5B7E5-6FCD-4867-9C1F-5A432965A1D6}" destId="{BC081EEC-9174-4FB6-9559-E39ABD0668EC}" srcOrd="0" destOrd="0" presId="urn:microsoft.com/office/officeart/2005/8/layout/orgChart1"/>
    <dgm:cxn modelId="{3BBC41B8-98A6-42FA-A8DE-7F0F584E3500}" type="presParOf" srcId="{BC081EEC-9174-4FB6-9559-E39ABD0668EC}" destId="{33A3B37C-982B-4A74-96B5-1BA1CECE7155}" srcOrd="0" destOrd="0" presId="urn:microsoft.com/office/officeart/2005/8/layout/orgChart1"/>
    <dgm:cxn modelId="{ACF2A920-E6A1-440A-8337-3DB89BB1D13B}" type="presParOf" srcId="{BC081EEC-9174-4FB6-9559-E39ABD0668EC}" destId="{C83B44D4-63B9-451A-AB0D-05563F94123B}" srcOrd="1" destOrd="0" presId="urn:microsoft.com/office/officeart/2005/8/layout/orgChart1"/>
    <dgm:cxn modelId="{5355E283-B71A-4663-9DF8-68AE653BC6D2}" type="presParOf" srcId="{ACE5B7E5-6FCD-4867-9C1F-5A432965A1D6}" destId="{7DB19168-74B9-4008-BB49-B4D5D42A6A3A}" srcOrd="1" destOrd="0" presId="urn:microsoft.com/office/officeart/2005/8/layout/orgChart1"/>
    <dgm:cxn modelId="{52CE845C-C073-4189-B66D-A715863CCF98}" type="presParOf" srcId="{7DB19168-74B9-4008-BB49-B4D5D42A6A3A}" destId="{06249DC2-A91A-4606-A347-BBB66F09833F}" srcOrd="0" destOrd="0" presId="urn:microsoft.com/office/officeart/2005/8/layout/orgChart1"/>
    <dgm:cxn modelId="{FA51AC04-4380-4F46-88D6-7441503D4D4E}" type="presParOf" srcId="{7DB19168-74B9-4008-BB49-B4D5D42A6A3A}" destId="{BC6A3F82-8D26-41B5-A1B9-46F205AD9723}" srcOrd="1" destOrd="0" presId="urn:microsoft.com/office/officeart/2005/8/layout/orgChart1"/>
    <dgm:cxn modelId="{FB257626-B73C-4B82-AF3B-E6A5DBF97F07}" type="presParOf" srcId="{BC6A3F82-8D26-41B5-A1B9-46F205AD9723}" destId="{680F49E3-4111-4EB2-BF4B-7A389498ACB3}" srcOrd="0" destOrd="0" presId="urn:microsoft.com/office/officeart/2005/8/layout/orgChart1"/>
    <dgm:cxn modelId="{BB73DB42-050A-4415-AC53-0A5AFCFA17F5}" type="presParOf" srcId="{680F49E3-4111-4EB2-BF4B-7A389498ACB3}" destId="{B048B039-0EC1-4725-B342-9017CF3361D0}" srcOrd="0" destOrd="0" presId="urn:microsoft.com/office/officeart/2005/8/layout/orgChart1"/>
    <dgm:cxn modelId="{632E45B1-1D0B-4E1E-A8AD-C3194D92497D}" type="presParOf" srcId="{680F49E3-4111-4EB2-BF4B-7A389498ACB3}" destId="{92D62DAF-52D4-4D75-BE3B-6A0A8D0C8E29}" srcOrd="1" destOrd="0" presId="urn:microsoft.com/office/officeart/2005/8/layout/orgChart1"/>
    <dgm:cxn modelId="{E532F3E1-D94E-434D-952A-64B5F343A0F2}" type="presParOf" srcId="{BC6A3F82-8D26-41B5-A1B9-46F205AD9723}" destId="{76A6CFE1-7B21-4EB3-A60F-EB150FA66008}" srcOrd="1" destOrd="0" presId="urn:microsoft.com/office/officeart/2005/8/layout/orgChart1"/>
    <dgm:cxn modelId="{A011ADC8-D53D-4A7A-A953-8E2844DD14F9}" type="presParOf" srcId="{BC6A3F82-8D26-41B5-A1B9-46F205AD9723}" destId="{D0D5D9E5-8F24-4B85-ABE0-87ACDCB96C3A}" srcOrd="2" destOrd="0" presId="urn:microsoft.com/office/officeart/2005/8/layout/orgChart1"/>
    <dgm:cxn modelId="{DFC00DB4-F24B-4F89-98F8-68FCA8A0A7F2}" type="presParOf" srcId="{7DB19168-74B9-4008-BB49-B4D5D42A6A3A}" destId="{3109A13E-407A-4A9E-9771-6FA2D912BC83}" srcOrd="2" destOrd="0" presId="urn:microsoft.com/office/officeart/2005/8/layout/orgChart1"/>
    <dgm:cxn modelId="{EF37FB0A-E46E-4E58-A49E-714EE40A2951}" type="presParOf" srcId="{7DB19168-74B9-4008-BB49-B4D5D42A6A3A}" destId="{FFED4E37-56D2-48C1-B6F4-0E5F05770250}" srcOrd="3" destOrd="0" presId="urn:microsoft.com/office/officeart/2005/8/layout/orgChart1"/>
    <dgm:cxn modelId="{EFF7586B-831C-4E8F-B4B8-15F4C3E1B41D}" type="presParOf" srcId="{FFED4E37-56D2-48C1-B6F4-0E5F05770250}" destId="{25888A9F-C8F7-4A9F-A279-01C17623CF87}" srcOrd="0" destOrd="0" presId="urn:microsoft.com/office/officeart/2005/8/layout/orgChart1"/>
    <dgm:cxn modelId="{4BCEEAD2-5FAD-4AC0-8BB8-5C09FB84A644}" type="presParOf" srcId="{25888A9F-C8F7-4A9F-A279-01C17623CF87}" destId="{DF2CFFC6-5BA8-45EA-9250-AFE3BC140C76}" srcOrd="0" destOrd="0" presId="urn:microsoft.com/office/officeart/2005/8/layout/orgChart1"/>
    <dgm:cxn modelId="{77666842-2FE3-4224-A83D-365D826CAF59}" type="presParOf" srcId="{25888A9F-C8F7-4A9F-A279-01C17623CF87}" destId="{333945C9-876C-40C9-89D4-459AFE44208A}" srcOrd="1" destOrd="0" presId="urn:microsoft.com/office/officeart/2005/8/layout/orgChart1"/>
    <dgm:cxn modelId="{38A4E614-DE86-44A8-9D8A-C6D10B33175D}" type="presParOf" srcId="{FFED4E37-56D2-48C1-B6F4-0E5F05770250}" destId="{04EC2B6A-C08C-49AF-8105-2EBF4BDCE5A1}" srcOrd="1" destOrd="0" presId="urn:microsoft.com/office/officeart/2005/8/layout/orgChart1"/>
    <dgm:cxn modelId="{8D332256-91ED-4A84-AE8F-99C1CDF10E88}" type="presParOf" srcId="{FFED4E37-56D2-48C1-B6F4-0E5F05770250}" destId="{2ED484E8-6CAD-46A2-9B2A-8624A8A7A49B}" srcOrd="2" destOrd="0" presId="urn:microsoft.com/office/officeart/2005/8/layout/orgChart1"/>
    <dgm:cxn modelId="{98CF26BE-C99C-420B-865E-378F1298C2F0}" type="presParOf" srcId="{7DB19168-74B9-4008-BB49-B4D5D42A6A3A}" destId="{700ACE81-8207-46D9-8363-8AAD137C627A}" srcOrd="4" destOrd="0" presId="urn:microsoft.com/office/officeart/2005/8/layout/orgChart1"/>
    <dgm:cxn modelId="{9817D5B4-9D57-453F-B6D2-CD606C13D8E5}" type="presParOf" srcId="{7DB19168-74B9-4008-BB49-B4D5D42A6A3A}" destId="{A6C63547-ED5E-4356-A823-252EEDE5E7D7}" srcOrd="5" destOrd="0" presId="urn:microsoft.com/office/officeart/2005/8/layout/orgChart1"/>
    <dgm:cxn modelId="{2FAA768D-C868-43E4-8874-407C1C0C3C1B}" type="presParOf" srcId="{A6C63547-ED5E-4356-A823-252EEDE5E7D7}" destId="{2B384B14-7B52-4262-8E72-E98B1ADBB236}" srcOrd="0" destOrd="0" presId="urn:microsoft.com/office/officeart/2005/8/layout/orgChart1"/>
    <dgm:cxn modelId="{E323F39E-812A-4895-B617-634686166CFB}" type="presParOf" srcId="{2B384B14-7B52-4262-8E72-E98B1ADBB236}" destId="{1CD06074-436E-459B-8CE6-E7FC005FE707}" srcOrd="0" destOrd="0" presId="urn:microsoft.com/office/officeart/2005/8/layout/orgChart1"/>
    <dgm:cxn modelId="{A8D80080-EF25-4CCF-995F-06E0D73DE81C}" type="presParOf" srcId="{2B384B14-7B52-4262-8E72-E98B1ADBB236}" destId="{5EA56366-5BFE-4B9E-9DEA-976CC0F1B635}" srcOrd="1" destOrd="0" presId="urn:microsoft.com/office/officeart/2005/8/layout/orgChart1"/>
    <dgm:cxn modelId="{9840DB79-FFD9-4B9B-A67C-EB88A35D6219}" type="presParOf" srcId="{A6C63547-ED5E-4356-A823-252EEDE5E7D7}" destId="{394BBCE6-B44A-44A6-BC69-9DB3C822BE3E}" srcOrd="1" destOrd="0" presId="urn:microsoft.com/office/officeart/2005/8/layout/orgChart1"/>
    <dgm:cxn modelId="{BABF9AAD-68E1-4466-9692-B70D1E264960}" type="presParOf" srcId="{A6C63547-ED5E-4356-A823-252EEDE5E7D7}" destId="{01AD58C8-F4F9-4AA1-A848-D29984D0B7DE}" srcOrd="2" destOrd="0" presId="urn:microsoft.com/office/officeart/2005/8/layout/orgChart1"/>
    <dgm:cxn modelId="{732FAF44-4B14-4E2B-BF31-FCB7513C6164}" type="presParOf" srcId="{ACE5B7E5-6FCD-4867-9C1F-5A432965A1D6}" destId="{9CB6ACA6-EC78-4013-A1EA-794AB11E9E8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2FC74A-F454-455D-BE71-3CE3AA88D18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238A0E7D-94B1-414D-8DCA-06148948572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Имя прилагательное множественного числа</a:t>
          </a:r>
        </a:p>
      </dgm:t>
    </dgm:pt>
    <dgm:pt modelId="{2C9D85FF-0207-4EC1-BB1B-2F45FF555AA5}" type="parTrans" cxnId="{86CB86FE-3F3C-44A1-B477-00AA612F63DD}">
      <dgm:prSet/>
      <dgm:spPr/>
    </dgm:pt>
    <dgm:pt modelId="{83D382C1-8201-4929-847C-110D8CFC7911}" type="sibTrans" cxnId="{86CB86FE-3F3C-44A1-B477-00AA612F63DD}">
      <dgm:prSet/>
      <dgm:spPr/>
    </dgm:pt>
    <dgm:pt modelId="{378C4F24-C1DF-4223-95C6-9355E50B272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Какие?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rPr>
            <a:t>-ые</a:t>
          </a: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 </a:t>
          </a:r>
        </a:p>
      </dgm:t>
    </dgm:pt>
    <dgm:pt modelId="{AEBD2509-7643-42C1-AA60-0164EE8D089A}" type="parTrans" cxnId="{3EE6F635-4963-4642-8304-5C0CF5E88495}">
      <dgm:prSet/>
      <dgm:spPr/>
    </dgm:pt>
    <dgm:pt modelId="{38756E40-F297-49B6-A46D-4295A23D2F22}" type="sibTrans" cxnId="{3EE6F635-4963-4642-8304-5C0CF5E88495}">
      <dgm:prSet/>
      <dgm:spPr/>
    </dgm:pt>
    <dgm:pt modelId="{63167123-A1E1-404B-8897-F8E334A64FE9}" type="pres">
      <dgm:prSet presAssocID="{5A2FC74A-F454-455D-BE71-3CE3AA88D1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17CC73F-91F2-4FD8-8E56-5AD98720FBFC}" type="pres">
      <dgm:prSet presAssocID="{238A0E7D-94B1-414D-8DCA-06148948572C}" presName="hierRoot1" presStyleCnt="0">
        <dgm:presLayoutVars>
          <dgm:hierBranch/>
        </dgm:presLayoutVars>
      </dgm:prSet>
      <dgm:spPr/>
    </dgm:pt>
    <dgm:pt modelId="{37489DB0-7AA7-4D65-A1C6-14595B0ABD20}" type="pres">
      <dgm:prSet presAssocID="{238A0E7D-94B1-414D-8DCA-06148948572C}" presName="rootComposite1" presStyleCnt="0"/>
      <dgm:spPr/>
    </dgm:pt>
    <dgm:pt modelId="{59A2B5AE-3A3B-47B7-9CFD-BADD9C36A170}" type="pres">
      <dgm:prSet presAssocID="{238A0E7D-94B1-414D-8DCA-06148948572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F5F9BD-C3B3-4982-A678-60B1BF5D96B4}" type="pres">
      <dgm:prSet presAssocID="{238A0E7D-94B1-414D-8DCA-06148948572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A16F44E-E039-4FCF-9AA6-F269786EC6C5}" type="pres">
      <dgm:prSet presAssocID="{238A0E7D-94B1-414D-8DCA-06148948572C}" presName="hierChild2" presStyleCnt="0"/>
      <dgm:spPr/>
    </dgm:pt>
    <dgm:pt modelId="{FADB94F3-6F18-4C45-8B14-AFDE159412A2}" type="pres">
      <dgm:prSet presAssocID="{AEBD2509-7643-42C1-AA60-0164EE8D089A}" presName="Name35" presStyleLbl="parChTrans1D2" presStyleIdx="0" presStyleCnt="1"/>
      <dgm:spPr/>
    </dgm:pt>
    <dgm:pt modelId="{B1026287-2D0F-48CF-973C-294CFC164806}" type="pres">
      <dgm:prSet presAssocID="{378C4F24-C1DF-4223-95C6-9355E50B2727}" presName="hierRoot2" presStyleCnt="0">
        <dgm:presLayoutVars>
          <dgm:hierBranch/>
        </dgm:presLayoutVars>
      </dgm:prSet>
      <dgm:spPr/>
    </dgm:pt>
    <dgm:pt modelId="{0BA22356-E7A1-4EC6-B97B-6C00E8D59E0E}" type="pres">
      <dgm:prSet presAssocID="{378C4F24-C1DF-4223-95C6-9355E50B2727}" presName="rootComposite" presStyleCnt="0"/>
      <dgm:spPr/>
    </dgm:pt>
    <dgm:pt modelId="{FCBF4D51-7EC3-4A02-8CDE-DB89130EC721}" type="pres">
      <dgm:prSet presAssocID="{378C4F24-C1DF-4223-95C6-9355E50B2727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185E1C-16CC-4434-90B1-8C4760C0A35B}" type="pres">
      <dgm:prSet presAssocID="{378C4F24-C1DF-4223-95C6-9355E50B2727}" presName="rootConnector" presStyleLbl="node2" presStyleIdx="0" presStyleCnt="1"/>
      <dgm:spPr/>
      <dgm:t>
        <a:bodyPr/>
        <a:lstStyle/>
        <a:p>
          <a:endParaRPr lang="ru-RU"/>
        </a:p>
      </dgm:t>
    </dgm:pt>
    <dgm:pt modelId="{840570B4-8525-41FC-BBFA-984E89E29258}" type="pres">
      <dgm:prSet presAssocID="{378C4F24-C1DF-4223-95C6-9355E50B2727}" presName="hierChild4" presStyleCnt="0"/>
      <dgm:spPr/>
    </dgm:pt>
    <dgm:pt modelId="{53AFB90D-E5E3-4AC4-BC15-BEE8D0D297F6}" type="pres">
      <dgm:prSet presAssocID="{378C4F24-C1DF-4223-95C6-9355E50B2727}" presName="hierChild5" presStyleCnt="0"/>
      <dgm:spPr/>
    </dgm:pt>
    <dgm:pt modelId="{EA96BEEE-06A8-48F5-A277-9CA3350652FA}" type="pres">
      <dgm:prSet presAssocID="{238A0E7D-94B1-414D-8DCA-06148948572C}" presName="hierChild3" presStyleCnt="0"/>
      <dgm:spPr/>
    </dgm:pt>
  </dgm:ptLst>
  <dgm:cxnLst>
    <dgm:cxn modelId="{CC5A6319-9170-467E-BB43-E2BDBDBE3AE4}" type="presOf" srcId="{378C4F24-C1DF-4223-95C6-9355E50B2727}" destId="{FCBF4D51-7EC3-4A02-8CDE-DB89130EC721}" srcOrd="0" destOrd="0" presId="urn:microsoft.com/office/officeart/2005/8/layout/orgChart1"/>
    <dgm:cxn modelId="{86CB86FE-3F3C-44A1-B477-00AA612F63DD}" srcId="{5A2FC74A-F454-455D-BE71-3CE3AA88D18F}" destId="{238A0E7D-94B1-414D-8DCA-06148948572C}" srcOrd="0" destOrd="0" parTransId="{2C9D85FF-0207-4EC1-BB1B-2F45FF555AA5}" sibTransId="{83D382C1-8201-4929-847C-110D8CFC7911}"/>
    <dgm:cxn modelId="{AD798855-C028-4EBD-9058-3E28411B7968}" type="presOf" srcId="{238A0E7D-94B1-414D-8DCA-06148948572C}" destId="{59A2B5AE-3A3B-47B7-9CFD-BADD9C36A170}" srcOrd="0" destOrd="0" presId="urn:microsoft.com/office/officeart/2005/8/layout/orgChart1"/>
    <dgm:cxn modelId="{255CE99E-FAB0-4166-91B5-21A5B04E1BFD}" type="presOf" srcId="{5A2FC74A-F454-455D-BE71-3CE3AA88D18F}" destId="{63167123-A1E1-404B-8897-F8E334A64FE9}" srcOrd="0" destOrd="0" presId="urn:microsoft.com/office/officeart/2005/8/layout/orgChart1"/>
    <dgm:cxn modelId="{73AE8DED-47C8-4649-A6AE-B0FB81F9A8CC}" type="presOf" srcId="{238A0E7D-94B1-414D-8DCA-06148948572C}" destId="{81F5F9BD-C3B3-4982-A678-60B1BF5D96B4}" srcOrd="1" destOrd="0" presId="urn:microsoft.com/office/officeart/2005/8/layout/orgChart1"/>
    <dgm:cxn modelId="{3EE6F635-4963-4642-8304-5C0CF5E88495}" srcId="{238A0E7D-94B1-414D-8DCA-06148948572C}" destId="{378C4F24-C1DF-4223-95C6-9355E50B2727}" srcOrd="0" destOrd="0" parTransId="{AEBD2509-7643-42C1-AA60-0164EE8D089A}" sibTransId="{38756E40-F297-49B6-A46D-4295A23D2F22}"/>
    <dgm:cxn modelId="{4DF43ACB-7C0C-49BF-AFB8-9B0C2A5E2D78}" type="presOf" srcId="{AEBD2509-7643-42C1-AA60-0164EE8D089A}" destId="{FADB94F3-6F18-4C45-8B14-AFDE159412A2}" srcOrd="0" destOrd="0" presId="urn:microsoft.com/office/officeart/2005/8/layout/orgChart1"/>
    <dgm:cxn modelId="{3B5BB87F-7642-403C-84F9-4F92FD584550}" type="presOf" srcId="{378C4F24-C1DF-4223-95C6-9355E50B2727}" destId="{04185E1C-16CC-4434-90B1-8C4760C0A35B}" srcOrd="1" destOrd="0" presId="urn:microsoft.com/office/officeart/2005/8/layout/orgChart1"/>
    <dgm:cxn modelId="{071EBD0E-7ACC-45FF-A3EA-3853D75B6814}" type="presParOf" srcId="{63167123-A1E1-404B-8897-F8E334A64FE9}" destId="{D17CC73F-91F2-4FD8-8E56-5AD98720FBFC}" srcOrd="0" destOrd="0" presId="urn:microsoft.com/office/officeart/2005/8/layout/orgChart1"/>
    <dgm:cxn modelId="{ABBDAFC1-72AB-4DE1-8D25-A374F2F4A8E4}" type="presParOf" srcId="{D17CC73F-91F2-4FD8-8E56-5AD98720FBFC}" destId="{37489DB0-7AA7-4D65-A1C6-14595B0ABD20}" srcOrd="0" destOrd="0" presId="urn:microsoft.com/office/officeart/2005/8/layout/orgChart1"/>
    <dgm:cxn modelId="{22142F1C-33C3-42A7-A317-3A816B881C73}" type="presParOf" srcId="{37489DB0-7AA7-4D65-A1C6-14595B0ABD20}" destId="{59A2B5AE-3A3B-47B7-9CFD-BADD9C36A170}" srcOrd="0" destOrd="0" presId="urn:microsoft.com/office/officeart/2005/8/layout/orgChart1"/>
    <dgm:cxn modelId="{B7B371F4-BCED-49AF-B177-219BFAA95808}" type="presParOf" srcId="{37489DB0-7AA7-4D65-A1C6-14595B0ABD20}" destId="{81F5F9BD-C3B3-4982-A678-60B1BF5D96B4}" srcOrd="1" destOrd="0" presId="urn:microsoft.com/office/officeart/2005/8/layout/orgChart1"/>
    <dgm:cxn modelId="{13DF1D01-06D7-4413-A04B-F60FC7D43402}" type="presParOf" srcId="{D17CC73F-91F2-4FD8-8E56-5AD98720FBFC}" destId="{9A16F44E-E039-4FCF-9AA6-F269786EC6C5}" srcOrd="1" destOrd="0" presId="urn:microsoft.com/office/officeart/2005/8/layout/orgChart1"/>
    <dgm:cxn modelId="{0EC98E5C-31BD-4161-95E3-89EC7DAA9D86}" type="presParOf" srcId="{9A16F44E-E039-4FCF-9AA6-F269786EC6C5}" destId="{FADB94F3-6F18-4C45-8B14-AFDE159412A2}" srcOrd="0" destOrd="0" presId="urn:microsoft.com/office/officeart/2005/8/layout/orgChart1"/>
    <dgm:cxn modelId="{D2D06677-A09E-44A3-867C-19D88B50C6E0}" type="presParOf" srcId="{9A16F44E-E039-4FCF-9AA6-F269786EC6C5}" destId="{B1026287-2D0F-48CF-973C-294CFC164806}" srcOrd="1" destOrd="0" presId="urn:microsoft.com/office/officeart/2005/8/layout/orgChart1"/>
    <dgm:cxn modelId="{19F3C18D-FBDA-4EE2-82CE-1D1DDEE5B7F8}" type="presParOf" srcId="{B1026287-2D0F-48CF-973C-294CFC164806}" destId="{0BA22356-E7A1-4EC6-B97B-6C00E8D59E0E}" srcOrd="0" destOrd="0" presId="urn:microsoft.com/office/officeart/2005/8/layout/orgChart1"/>
    <dgm:cxn modelId="{0E0FA8A6-7CF2-4FD1-AAD6-63C97D107594}" type="presParOf" srcId="{0BA22356-E7A1-4EC6-B97B-6C00E8D59E0E}" destId="{FCBF4D51-7EC3-4A02-8CDE-DB89130EC721}" srcOrd="0" destOrd="0" presId="urn:microsoft.com/office/officeart/2005/8/layout/orgChart1"/>
    <dgm:cxn modelId="{CB076378-C71D-46E9-8D8F-CEBAFEDA185B}" type="presParOf" srcId="{0BA22356-E7A1-4EC6-B97B-6C00E8D59E0E}" destId="{04185E1C-16CC-4434-90B1-8C4760C0A35B}" srcOrd="1" destOrd="0" presId="urn:microsoft.com/office/officeart/2005/8/layout/orgChart1"/>
    <dgm:cxn modelId="{2964F517-0C0A-4FE2-9F1A-C0614BC346DF}" type="presParOf" srcId="{B1026287-2D0F-48CF-973C-294CFC164806}" destId="{840570B4-8525-41FC-BBFA-984E89E29258}" srcOrd="1" destOrd="0" presId="urn:microsoft.com/office/officeart/2005/8/layout/orgChart1"/>
    <dgm:cxn modelId="{9C4D059D-09E6-4F90-A9A8-8F494336EB34}" type="presParOf" srcId="{B1026287-2D0F-48CF-973C-294CFC164806}" destId="{53AFB90D-E5E3-4AC4-BC15-BEE8D0D297F6}" srcOrd="2" destOrd="0" presId="urn:microsoft.com/office/officeart/2005/8/layout/orgChart1"/>
    <dgm:cxn modelId="{B25736A6-0E5F-49CD-86B0-3875CFBD3072}" type="presParOf" srcId="{D17CC73F-91F2-4FD8-8E56-5AD98720FBFC}" destId="{EA96BEEE-06A8-48F5-A277-9CA33506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5ECAF-119E-4567-A365-E69EB8418BD0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2CECA-6DC1-4DEE-8615-5CAB9320F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49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2A263-2B1E-4F83-9D22-97503FC5DB70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39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79306D-4721-4F45-83AC-CD61DCBCD5B0}" type="slidenum">
              <a:rPr lang="ru-RU" altLang="ru-RU" sz="1400" smtClean="0"/>
              <a:pPr>
                <a:spcBef>
                  <a:spcPct val="0"/>
                </a:spcBef>
              </a:pPr>
              <a:t>12</a:t>
            </a:fld>
            <a:endParaRPr lang="ru-RU" altLang="ru-RU" sz="1400" smtClean="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31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725A-BEAA-4A50-8615-1BEBA3BFCB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0696B-A99E-4041-B5A5-C202AF9BC5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3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F1721-6B6C-4B77-87C6-A3937DBC23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0C7AA-2E98-44E2-9536-9C38CCBD29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5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B358C-2305-45E1-8347-2C2FEA1AE9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1F14A-5523-42EC-B8FE-6FA413AA02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41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725A-BEAA-4A50-8615-1BEBA3BFCB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0696B-A99E-4041-B5A5-C202AF9BC5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21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90061-3629-47E8-BFAC-E0EA8936BB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0A35-AAF6-45C5-9DCC-3FE406721A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76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568B-3CA1-47C2-B4AA-C47DF9CA13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D9F3A-3BD5-42FB-B433-CCD6979DA4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03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39D1-A516-4DAA-8128-2B833DF2EC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026D-5399-4AC2-B7F6-4AA56673EF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77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44FAF-1B71-433A-ABEE-CF6FC05998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11275-37C4-4EE8-9877-3243D91DA2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23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023CC-C3D7-4FB3-9ACE-9D9306893A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25F4-7EAF-4AAA-993F-B74CBAAA7C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73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24EB-071D-4178-988D-B132EC302C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25DA9-6DE2-4AD4-AF6C-E8372EC162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38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2FDD-5EC1-4586-B2BF-ABFD63E9BB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A9606-81AA-432E-9332-6D960D0209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2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90061-3629-47E8-BFAC-E0EA8936BB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0A35-AAF6-45C5-9DCC-3FE406721A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16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62F27-73A6-41BB-943D-80E1B43DAD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61F3-8488-4976-8713-FC20C7156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63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F1721-6B6C-4B77-87C6-A3937DBC23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0C7AA-2E98-44E2-9536-9C38CCBD29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B358C-2305-45E1-8347-2C2FEA1AE9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1F14A-5523-42EC-B8FE-6FA413AA02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28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725A-BEAA-4A50-8615-1BEBA3BFCB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0696B-A99E-4041-B5A5-C202AF9BC5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08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90061-3629-47E8-BFAC-E0EA8936BB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0A35-AAF6-45C5-9DCC-3FE406721A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45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568B-3CA1-47C2-B4AA-C47DF9CA13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D9F3A-3BD5-42FB-B433-CCD6979DA4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96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39D1-A516-4DAA-8128-2B833DF2EC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026D-5399-4AC2-B7F6-4AA56673EF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39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44FAF-1B71-433A-ABEE-CF6FC05998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11275-37C4-4EE8-9877-3243D91DA2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5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023CC-C3D7-4FB3-9ACE-9D9306893A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25F4-7EAF-4AAA-993F-B74CBAAA7C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25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24EB-071D-4178-988D-B132EC302C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25DA9-6DE2-4AD4-AF6C-E8372EC162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33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568B-3CA1-47C2-B4AA-C47DF9CA13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D9F3A-3BD5-42FB-B433-CCD6979DA4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97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2FDD-5EC1-4586-B2BF-ABFD63E9BB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A9606-81AA-432E-9332-6D960D0209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41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62F27-73A6-41BB-943D-80E1B43DAD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61F3-8488-4976-8713-FC20C7156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14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F1721-6B6C-4B77-87C6-A3937DBC23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0C7AA-2E98-44E2-9536-9C38CCBD29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33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B358C-2305-45E1-8347-2C2FEA1AE9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1F14A-5523-42EC-B8FE-6FA413AA02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41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725A-BEAA-4A50-8615-1BEBA3BFCB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0696B-A99E-4041-B5A5-C202AF9BC5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11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90061-3629-47E8-BFAC-E0EA8936BB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0A35-AAF6-45C5-9DCC-3FE406721A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568B-3CA1-47C2-B4AA-C47DF9CA13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D9F3A-3BD5-42FB-B433-CCD6979DA4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698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39D1-A516-4DAA-8128-2B833DF2EC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026D-5399-4AC2-B7F6-4AA56673EF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1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44FAF-1B71-433A-ABEE-CF6FC05998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11275-37C4-4EE8-9877-3243D91DA2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12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023CC-C3D7-4FB3-9ACE-9D9306893A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25F4-7EAF-4AAA-993F-B74CBAAA7C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4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39D1-A516-4DAA-8128-2B833DF2EC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026D-5399-4AC2-B7F6-4AA56673EF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360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24EB-071D-4178-988D-B132EC302C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25DA9-6DE2-4AD4-AF6C-E8372EC162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86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2FDD-5EC1-4586-B2BF-ABFD63E9BB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A9606-81AA-432E-9332-6D960D0209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588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62F27-73A6-41BB-943D-80E1B43DAD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61F3-8488-4976-8713-FC20C7156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535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F1721-6B6C-4B77-87C6-A3937DBC23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0C7AA-2E98-44E2-9536-9C38CCBD29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32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B358C-2305-45E1-8347-2C2FEA1AE9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1F14A-5523-42EC-B8FE-6FA413AA02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884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AFB23-E945-4CA1-A8B9-9EE2421D7FC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083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BF7F-E1C2-401C-A130-35B8AA679D0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663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DA636-BDB5-43AB-818E-C2785BEC054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60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389B2-ED14-47EB-8CFC-A617891C983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918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CE5BF-DEA3-48E8-8189-8C3D6BF36F2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44FAF-1B71-433A-ABEE-CF6FC05998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11275-37C4-4EE8-9877-3243D91DA2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651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57173-0286-46DA-8782-D408947D0F3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528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B1928-C69A-482B-891E-715304A866A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834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FDC11-7C39-4C75-8158-487CDE308D1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494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05CE-9029-440E-B822-072B9E21D31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313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FAA3C-5900-45FA-97FE-55CD71669C0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483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72E5A-800B-4867-8D96-59743CA0294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294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92954-9AB8-4A24-9B1C-001734BC865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840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AFB23-E945-4CA1-A8B9-9EE2421D7FC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026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BF7F-E1C2-401C-A130-35B8AA679D0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436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DA636-BDB5-43AB-818E-C2785BEC054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9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023CC-C3D7-4FB3-9ACE-9D9306893A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25F4-7EAF-4AAA-993F-B74CBAAA7C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425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389B2-ED14-47EB-8CFC-A617891C983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032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CE5BF-DEA3-48E8-8189-8C3D6BF36F2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215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57173-0286-46DA-8782-D408947D0F3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185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B1928-C69A-482B-891E-715304A866A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943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FDC11-7C39-4C75-8158-487CDE308D1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031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05CE-9029-440E-B822-072B9E21D31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530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FAA3C-5900-45FA-97FE-55CD71669C0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937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72E5A-800B-4867-8D96-59743CA0294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900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92954-9AB8-4A24-9B1C-001734BC865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241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AFB23-E945-4CA1-A8B9-9EE2421D7FC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9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24EB-071D-4178-988D-B132EC302C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25DA9-6DE2-4AD4-AF6C-E8372EC162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117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BF7F-E1C2-401C-A130-35B8AA679D0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604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DA636-BDB5-43AB-818E-C2785BEC054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922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389B2-ED14-47EB-8CFC-A617891C983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012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CE5BF-DEA3-48E8-8189-8C3D6BF36F2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251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57173-0286-46DA-8782-D408947D0F3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773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B1928-C69A-482B-891E-715304A866A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582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FDC11-7C39-4C75-8158-487CDE308D1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479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05CE-9029-440E-B822-072B9E21D31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087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FAA3C-5900-45FA-97FE-55CD71669C0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65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72E5A-800B-4867-8D96-59743CA0294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2FDD-5EC1-4586-B2BF-ABFD63E9BB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A9606-81AA-432E-9332-6D960D0209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55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92954-9AB8-4A24-9B1C-001734BC865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11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62F27-73A6-41BB-943D-80E1B43DAD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61F3-8488-4976-8713-FC20C7156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3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A07DCC-903A-4B49-9678-D637148FFC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BA92EB-CEEA-4561-9371-B7600222AE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328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апля 7"/>
          <p:cNvSpPr/>
          <p:nvPr/>
        </p:nvSpPr>
        <p:spPr>
          <a:xfrm rot="16200000">
            <a:off x="2653308" y="-2509970"/>
            <a:ext cx="6597352" cy="11617291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  <a:ln w="215900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3500000" scaled="1"/>
              <a:tileRect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1035" name="Рисунок 8" descr="69415968_11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28251" y="4581525"/>
            <a:ext cx="1921933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9" descr="69415995_12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3933" y="4581526"/>
            <a:ext cx="2243667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70018" y="1"/>
            <a:ext cx="232198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105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A07DCC-903A-4B49-9678-D637148FFC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BA92EB-CEEA-4561-9371-B7600222AE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328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апля 7"/>
          <p:cNvSpPr/>
          <p:nvPr/>
        </p:nvSpPr>
        <p:spPr>
          <a:xfrm rot="16200000">
            <a:off x="2653308" y="-2509970"/>
            <a:ext cx="6597352" cy="11617291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  <a:ln w="215900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3500000" scaled="1"/>
              <a:tileRect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1035" name="Рисунок 8" descr="69415968_11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28251" y="4581525"/>
            <a:ext cx="1921933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9" descr="69415995_12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3933" y="4581526"/>
            <a:ext cx="2243667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70018" y="1"/>
            <a:ext cx="232198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27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A07DCC-903A-4B49-9678-D637148FFC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BA92EB-CEEA-4561-9371-B7600222AE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328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апля 7"/>
          <p:cNvSpPr/>
          <p:nvPr/>
        </p:nvSpPr>
        <p:spPr>
          <a:xfrm rot="16200000">
            <a:off x="2653308" y="-2509970"/>
            <a:ext cx="6597352" cy="11617291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  <a:ln w="215900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3500000" scaled="1"/>
              <a:tileRect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1035" name="Рисунок 8" descr="69415968_11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28251" y="4581525"/>
            <a:ext cx="1921933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9" descr="69415995_12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3933" y="4581526"/>
            <a:ext cx="2243667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70018" y="1"/>
            <a:ext cx="232198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33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A07DCC-903A-4B49-9678-D637148FFC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BA92EB-CEEA-4561-9371-B7600222AE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328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апля 7"/>
          <p:cNvSpPr/>
          <p:nvPr/>
        </p:nvSpPr>
        <p:spPr>
          <a:xfrm rot="16200000">
            <a:off x="2653308" y="-2509970"/>
            <a:ext cx="6597352" cy="11617291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  <a:ln w="215900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3500000" scaled="1"/>
              <a:tileRect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1035" name="Рисунок 8" descr="69415968_11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28251" y="4581525"/>
            <a:ext cx="1921933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9" descr="69415995_12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3933" y="4581526"/>
            <a:ext cx="2243667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70018" y="1"/>
            <a:ext cx="232198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446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8D0D19-0285-448F-AB26-A2AB22048467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9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8D0D19-0285-448F-AB26-A2AB22048467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7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8D0D19-0285-448F-AB26-A2AB22048467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9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picfun.ru/uploads/posts/2009-12/1260621013_37.jpg" TargetMode="Externa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picfun.ru/uploads/posts/2009-12/1260619806_o.jpg" TargetMode="Externa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oleObject" Target="../embeddings/oleObject9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4034" y="1142984"/>
            <a:ext cx="7772400" cy="3529036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Прозвенел для нас звонок  -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Начинается урок.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 нам без опоздания 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Приходи, старание. 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Помоги нам потрудиться: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Мы пришли сюда  учиться.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32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279576" y="2420888"/>
            <a:ext cx="7531200" cy="2091824"/>
            <a:chOff x="755576" y="2420888"/>
            <a:chExt cx="7531200" cy="2091824"/>
          </a:xfrm>
        </p:grpSpPr>
        <p:sp>
          <p:nvSpPr>
            <p:cNvPr id="3" name="TextBox 2"/>
            <p:cNvSpPr txBox="1"/>
            <p:nvPr/>
          </p:nvSpPr>
          <p:spPr>
            <a:xfrm>
              <a:off x="2915817" y="4143380"/>
              <a:ext cx="38884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5576" y="2420888"/>
              <a:ext cx="753120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339403" y="1720840"/>
            <a:ext cx="78045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kern="0" dirty="0">
                <a:ln w="3175" cmpd="sng">
                  <a:noFill/>
                </a:ln>
                <a:solidFill>
                  <a:srgbClr val="DEB340">
                    <a:lumMod val="75000"/>
                  </a:srgbClr>
                </a:solidFill>
                <a:latin typeface="Arial Black" panose="020B0A04020102020204" pitchFamily="34" charset="0"/>
                <a:ea typeface="+mj-ea"/>
                <a:cs typeface="+mj-cs"/>
              </a:rPr>
              <a:t>Р</a:t>
            </a:r>
            <a:r>
              <a:rPr kumimoji="0" lang="ru-RU" sz="5400" b="0" i="0" u="none" strike="noStrike" kern="0" cap="none" spc="0" normalizeH="0" baseline="0" noProof="0" dirty="0" smtClean="0">
                <a:ln w="3175" cmpd="sng">
                  <a:noFill/>
                </a:ln>
                <a:solidFill>
                  <a:srgbClr val="DEB340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од</a:t>
            </a:r>
            <a:r>
              <a:rPr kumimoji="0" lang="ru-RU" sz="5400" b="0" i="0" u="none" strike="noStrike" kern="0" cap="none" spc="0" normalizeH="0" noProof="0" dirty="0" smtClean="0">
                <a:ln w="3175" cmpd="sng">
                  <a:noFill/>
                </a:ln>
                <a:solidFill>
                  <a:srgbClr val="DEB340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и число имен прилагательных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7385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829738" y="489652"/>
            <a:ext cx="7651523" cy="113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8" tIns="45719" rIns="91438" bIns="45719">
            <a:spAutoFit/>
          </a:bodyPr>
          <a:lstStyle/>
          <a:p>
            <a:pPr algn="ctr"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629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-128"/>
              </a:rPr>
              <a:t>Грамматические признаки  имени</a:t>
            </a:r>
            <a:r>
              <a:rPr lang="ru-RU" sz="3629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-128"/>
              </a:rPr>
              <a:t> </a:t>
            </a:r>
            <a:r>
              <a:rPr lang="ru-RU" sz="3629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-128"/>
              </a:rPr>
              <a:t>прилагательного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495623" y="2204873"/>
            <a:ext cx="7416779" cy="32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33">
              <a:latin typeface="Comic Sans MS" panose="030F0702030302020204" pitchFamily="66" charset="0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2063578" y="3501008"/>
            <a:ext cx="1647533" cy="7143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33"/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 flipH="1">
            <a:off x="3719752" y="3140971"/>
            <a:ext cx="1257252" cy="34419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ru-RU" sz="1633"/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>
            <a:off x="7176115" y="3068963"/>
            <a:ext cx="1441591" cy="43204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ru-RU" sz="1633"/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 flipH="1">
            <a:off x="5231911" y="3140971"/>
            <a:ext cx="457968" cy="34419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ru-RU" sz="1633"/>
          </a:p>
        </p:txBody>
      </p:sp>
      <p:sp>
        <p:nvSpPr>
          <p:cNvPr id="18440" name="Line 10"/>
          <p:cNvSpPr>
            <a:spLocks noChangeShapeType="1"/>
          </p:cNvSpPr>
          <p:nvPr/>
        </p:nvSpPr>
        <p:spPr bwMode="auto">
          <a:xfrm>
            <a:off x="6456039" y="3140971"/>
            <a:ext cx="457968" cy="34419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ru-RU" sz="1633"/>
          </a:p>
        </p:txBody>
      </p:sp>
      <p:sp>
        <p:nvSpPr>
          <p:cNvPr id="18441" name="Rectangle 15"/>
          <p:cNvSpPr>
            <a:spLocks noChangeArrowheads="1"/>
          </p:cNvSpPr>
          <p:nvPr/>
        </p:nvSpPr>
        <p:spPr bwMode="auto">
          <a:xfrm>
            <a:off x="1523521" y="1851748"/>
            <a:ext cx="184727" cy="32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33"/>
          </a:p>
        </p:txBody>
      </p:sp>
      <p:sp>
        <p:nvSpPr>
          <p:cNvPr id="18442" name="Rectangle 16"/>
          <p:cNvSpPr>
            <a:spLocks noChangeArrowheads="1"/>
          </p:cNvSpPr>
          <p:nvPr/>
        </p:nvSpPr>
        <p:spPr bwMode="auto">
          <a:xfrm>
            <a:off x="1523521" y="1851748"/>
            <a:ext cx="184727" cy="32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33"/>
          </a:p>
        </p:txBody>
      </p:sp>
      <p:sp>
        <p:nvSpPr>
          <p:cNvPr id="18443" name="Rectangle 17"/>
          <p:cNvSpPr>
            <a:spLocks noChangeArrowheads="1"/>
          </p:cNvSpPr>
          <p:nvPr/>
        </p:nvSpPr>
        <p:spPr bwMode="auto">
          <a:xfrm>
            <a:off x="2502823" y="2708925"/>
            <a:ext cx="4769781" cy="4320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12" b="1"/>
              <a:t>Отвечает на вопросы</a:t>
            </a:r>
            <a:r>
              <a:rPr lang="ru-RU" altLang="ru-RU" sz="2359" b="1"/>
              <a:t> :</a:t>
            </a:r>
            <a:endParaRPr lang="ru-RU" altLang="ru-RU" sz="2359"/>
          </a:p>
        </p:txBody>
      </p:sp>
      <p:sp>
        <p:nvSpPr>
          <p:cNvPr id="18444" name="Rectangle 18"/>
          <p:cNvSpPr>
            <a:spLocks noChangeArrowheads="1"/>
          </p:cNvSpPr>
          <p:nvPr/>
        </p:nvSpPr>
        <p:spPr bwMode="auto">
          <a:xfrm>
            <a:off x="2438017" y="1915402"/>
            <a:ext cx="6754309" cy="5054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12" b="1">
                <a:cs typeface="Arial" panose="020B0604020202020204" pitchFamily="34" charset="0"/>
              </a:rPr>
              <a:t>Обозначает:</a:t>
            </a:r>
            <a:endParaRPr lang="ru-RU" altLang="ru-RU" sz="3175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8445" name="Rectangle 19"/>
          <p:cNvSpPr>
            <a:spLocks noChangeArrowheads="1"/>
          </p:cNvSpPr>
          <p:nvPr/>
        </p:nvSpPr>
        <p:spPr bwMode="auto">
          <a:xfrm>
            <a:off x="4007782" y="3501008"/>
            <a:ext cx="1582726" cy="7143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33"/>
          </a:p>
        </p:txBody>
      </p:sp>
      <p:sp>
        <p:nvSpPr>
          <p:cNvPr id="18446" name="Rectangle 20"/>
          <p:cNvSpPr>
            <a:spLocks noChangeArrowheads="1"/>
          </p:cNvSpPr>
          <p:nvPr/>
        </p:nvSpPr>
        <p:spPr bwMode="auto">
          <a:xfrm>
            <a:off x="5951986" y="3501008"/>
            <a:ext cx="1647533" cy="7143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33"/>
          </a:p>
        </p:txBody>
      </p:sp>
      <p:sp>
        <p:nvSpPr>
          <p:cNvPr id="18447" name="Rectangle 21"/>
          <p:cNvSpPr>
            <a:spLocks noChangeArrowheads="1"/>
          </p:cNvSpPr>
          <p:nvPr/>
        </p:nvSpPr>
        <p:spPr bwMode="auto">
          <a:xfrm>
            <a:off x="7968197" y="3501008"/>
            <a:ext cx="1657614" cy="7143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33"/>
          </a:p>
        </p:txBody>
      </p:sp>
      <p:sp>
        <p:nvSpPr>
          <p:cNvPr id="18448" name="Line 12"/>
          <p:cNvSpPr>
            <a:spLocks noChangeShapeType="1"/>
          </p:cNvSpPr>
          <p:nvPr/>
        </p:nvSpPr>
        <p:spPr bwMode="auto">
          <a:xfrm>
            <a:off x="4267009" y="5193186"/>
            <a:ext cx="0" cy="34275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ru-RU" sz="1633"/>
          </a:p>
        </p:txBody>
      </p:sp>
      <p:sp>
        <p:nvSpPr>
          <p:cNvPr id="18449" name="Line 11"/>
          <p:cNvSpPr>
            <a:spLocks noChangeShapeType="1"/>
          </p:cNvSpPr>
          <p:nvPr/>
        </p:nvSpPr>
        <p:spPr bwMode="auto">
          <a:xfrm>
            <a:off x="7271165" y="4801465"/>
            <a:ext cx="1045550" cy="12961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ru-RU" sz="1633"/>
          </a:p>
        </p:txBody>
      </p:sp>
      <p:sp>
        <p:nvSpPr>
          <p:cNvPr id="18450" name="Line 11"/>
          <p:cNvSpPr>
            <a:spLocks noChangeShapeType="1"/>
          </p:cNvSpPr>
          <p:nvPr/>
        </p:nvSpPr>
        <p:spPr bwMode="auto">
          <a:xfrm flipH="1">
            <a:off x="7271164" y="5322800"/>
            <a:ext cx="522774" cy="3269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ru-RU" sz="1633"/>
          </a:p>
        </p:txBody>
      </p:sp>
      <p:sp>
        <p:nvSpPr>
          <p:cNvPr id="18451" name="Line 11"/>
          <p:cNvSpPr>
            <a:spLocks noChangeShapeType="1"/>
          </p:cNvSpPr>
          <p:nvPr/>
        </p:nvSpPr>
        <p:spPr bwMode="auto">
          <a:xfrm>
            <a:off x="9689178" y="5322800"/>
            <a:ext cx="587582" cy="3269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ru-RU" sz="1633"/>
          </a:p>
        </p:txBody>
      </p:sp>
      <p:sp>
        <p:nvSpPr>
          <p:cNvPr id="18452" name="Line 8"/>
          <p:cNvSpPr>
            <a:spLocks noChangeShapeType="1"/>
          </p:cNvSpPr>
          <p:nvPr/>
        </p:nvSpPr>
        <p:spPr bwMode="auto">
          <a:xfrm>
            <a:off x="7271164" y="2971033"/>
            <a:ext cx="150351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ru-RU" sz="1633"/>
          </a:p>
        </p:txBody>
      </p:sp>
      <p:grpSp>
        <p:nvGrpSpPr>
          <p:cNvPr id="18453" name="Группа 38"/>
          <p:cNvGrpSpPr>
            <a:grpSpLocks/>
          </p:cNvGrpSpPr>
          <p:nvPr/>
        </p:nvGrpSpPr>
        <p:grpSpPr bwMode="auto">
          <a:xfrm>
            <a:off x="2063578" y="1944205"/>
            <a:ext cx="8433525" cy="4732337"/>
            <a:chOff x="595313" y="2142851"/>
            <a:chExt cx="9296400" cy="5216799"/>
          </a:xfrm>
        </p:grpSpPr>
        <p:sp>
          <p:nvSpPr>
            <p:cNvPr id="18457" name="Rectangle 4"/>
            <p:cNvSpPr>
              <a:spLocks noChangeArrowheads="1"/>
            </p:cNvSpPr>
            <p:nvPr/>
          </p:nvSpPr>
          <p:spPr bwMode="auto">
            <a:xfrm>
              <a:off x="1309688" y="5147989"/>
              <a:ext cx="4954587" cy="5556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8" tIns="45719" rIns="91438" bIns="45719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903" b="1"/>
                <a:t>Изменяется</a:t>
              </a:r>
            </a:p>
          </p:txBody>
        </p:sp>
        <p:sp>
          <p:nvSpPr>
            <p:cNvPr id="18458" name="Rectangle 6"/>
            <p:cNvSpPr>
              <a:spLocks noChangeArrowheads="1"/>
            </p:cNvSpPr>
            <p:nvPr/>
          </p:nvSpPr>
          <p:spPr bwMode="auto">
            <a:xfrm>
              <a:off x="5616575" y="6227763"/>
              <a:ext cx="2035175" cy="5556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8" tIns="45719" rIns="91438" bIns="45719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 sz="1633"/>
            </a:p>
          </p:txBody>
        </p:sp>
        <p:sp>
          <p:nvSpPr>
            <p:cNvPr id="18459" name="Rectangle 6"/>
            <p:cNvSpPr>
              <a:spLocks noChangeArrowheads="1"/>
            </p:cNvSpPr>
            <p:nvPr/>
          </p:nvSpPr>
          <p:spPr bwMode="auto">
            <a:xfrm>
              <a:off x="1655763" y="6083300"/>
              <a:ext cx="2520950" cy="5572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8" tIns="45719" rIns="91438" bIns="45719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 sz="1633"/>
            </a:p>
          </p:txBody>
        </p:sp>
        <p:sp>
          <p:nvSpPr>
            <p:cNvPr id="18460" name="Rectangle 6"/>
            <p:cNvSpPr>
              <a:spLocks noChangeArrowheads="1"/>
            </p:cNvSpPr>
            <p:nvPr/>
          </p:nvSpPr>
          <p:spPr bwMode="auto">
            <a:xfrm>
              <a:off x="8064500" y="6227763"/>
              <a:ext cx="1739900" cy="557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8" tIns="45719" rIns="91438" bIns="45719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 sz="1633"/>
            </a:p>
          </p:txBody>
        </p:sp>
        <p:sp>
          <p:nvSpPr>
            <p:cNvPr id="18461" name="Rectangle 5"/>
            <p:cNvSpPr>
              <a:spLocks noChangeArrowheads="1"/>
            </p:cNvSpPr>
            <p:nvPr/>
          </p:nvSpPr>
          <p:spPr bwMode="auto">
            <a:xfrm>
              <a:off x="595313" y="3889101"/>
              <a:ext cx="1816100" cy="787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8" tIns="45719" rIns="91438" bIns="45719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 sz="1633"/>
            </a:p>
          </p:txBody>
        </p:sp>
        <p:sp>
          <p:nvSpPr>
            <p:cNvPr id="18462" name="Rectangle 17"/>
            <p:cNvSpPr>
              <a:spLocks noChangeArrowheads="1"/>
            </p:cNvSpPr>
            <p:nvPr/>
          </p:nvSpPr>
          <p:spPr bwMode="auto">
            <a:xfrm>
              <a:off x="1079500" y="3015976"/>
              <a:ext cx="5257800" cy="4778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8" tIns="45719" rIns="91438" bIns="45719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903" b="1"/>
                <a:t>Отвечает на вопросы :</a:t>
              </a:r>
              <a:endParaRPr lang="ru-RU" altLang="ru-RU" sz="2903"/>
            </a:p>
          </p:txBody>
        </p:sp>
        <p:sp>
          <p:nvSpPr>
            <p:cNvPr id="18463" name="Rectangle 18"/>
            <p:cNvSpPr>
              <a:spLocks noChangeArrowheads="1"/>
            </p:cNvSpPr>
            <p:nvPr/>
          </p:nvSpPr>
          <p:spPr bwMode="auto">
            <a:xfrm>
              <a:off x="1008063" y="2142851"/>
              <a:ext cx="7445375" cy="5556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8" tIns="45719" rIns="91438" bIns="45719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903" b="1">
                  <a:cs typeface="Arial" panose="020B0604020202020204" pitchFamily="34" charset="0"/>
                </a:rPr>
                <a:t>Обозначает:</a:t>
              </a:r>
              <a:endParaRPr lang="ru-RU" altLang="ru-RU" sz="2903" b="1">
                <a:solidFill>
                  <a:srgbClr val="0000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464" name="Rectangle 19"/>
            <p:cNvSpPr>
              <a:spLocks noChangeArrowheads="1"/>
            </p:cNvSpPr>
            <p:nvPr/>
          </p:nvSpPr>
          <p:spPr bwMode="auto">
            <a:xfrm>
              <a:off x="2738438" y="3889101"/>
              <a:ext cx="1744662" cy="787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8" tIns="45719" rIns="91438" bIns="45719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 sz="1633"/>
            </a:p>
          </p:txBody>
        </p:sp>
        <p:sp>
          <p:nvSpPr>
            <p:cNvPr id="18465" name="Rectangle 20"/>
            <p:cNvSpPr>
              <a:spLocks noChangeArrowheads="1"/>
            </p:cNvSpPr>
            <p:nvPr/>
          </p:nvSpPr>
          <p:spPr bwMode="auto">
            <a:xfrm>
              <a:off x="4881563" y="3889101"/>
              <a:ext cx="1816100" cy="787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8" tIns="45719" rIns="91438" bIns="45719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 sz="1633"/>
            </a:p>
          </p:txBody>
        </p:sp>
        <p:sp>
          <p:nvSpPr>
            <p:cNvPr id="18466" name="Rectangle 21"/>
            <p:cNvSpPr>
              <a:spLocks noChangeArrowheads="1"/>
            </p:cNvSpPr>
            <p:nvPr/>
          </p:nvSpPr>
          <p:spPr bwMode="auto">
            <a:xfrm>
              <a:off x="7104063" y="3889101"/>
              <a:ext cx="1827212" cy="787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8" tIns="45719" rIns="91438" bIns="45719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 sz="1633"/>
            </a:p>
          </p:txBody>
        </p:sp>
        <p:sp>
          <p:nvSpPr>
            <p:cNvPr id="18467" name="Rectangle 6"/>
            <p:cNvSpPr>
              <a:spLocks noChangeArrowheads="1"/>
            </p:cNvSpPr>
            <p:nvPr/>
          </p:nvSpPr>
          <p:spPr bwMode="auto">
            <a:xfrm>
              <a:off x="6911975" y="5435600"/>
              <a:ext cx="2035175" cy="5556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8" tIns="45719" rIns="91438" bIns="45719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 sz="1633"/>
            </a:p>
          </p:txBody>
        </p:sp>
        <p:sp>
          <p:nvSpPr>
            <p:cNvPr id="18468" name="Rectangle 21"/>
            <p:cNvSpPr>
              <a:spLocks noChangeArrowheads="1"/>
            </p:cNvSpPr>
            <p:nvPr/>
          </p:nvSpPr>
          <p:spPr bwMode="auto">
            <a:xfrm>
              <a:off x="8064500" y="2935014"/>
              <a:ext cx="1827213" cy="787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8" tIns="45719" rIns="91438" bIns="45719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 sz="1633"/>
            </a:p>
          </p:txBody>
        </p:sp>
        <p:sp>
          <p:nvSpPr>
            <p:cNvPr id="18469" name="Rectangle 6"/>
            <p:cNvSpPr>
              <a:spLocks noChangeArrowheads="1"/>
            </p:cNvSpPr>
            <p:nvPr/>
          </p:nvSpPr>
          <p:spPr bwMode="auto">
            <a:xfrm>
              <a:off x="3816350" y="6804025"/>
              <a:ext cx="1008063" cy="5556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8" tIns="45719" rIns="91438" bIns="45719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 sz="1633"/>
            </a:p>
          </p:txBody>
        </p:sp>
        <p:sp>
          <p:nvSpPr>
            <p:cNvPr id="18470" name="Rectangle 6"/>
            <p:cNvSpPr>
              <a:spLocks noChangeArrowheads="1"/>
            </p:cNvSpPr>
            <p:nvPr/>
          </p:nvSpPr>
          <p:spPr bwMode="auto">
            <a:xfrm>
              <a:off x="2447925" y="6804025"/>
              <a:ext cx="1008063" cy="5556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8" tIns="45719" rIns="91438" bIns="45719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 sz="1633"/>
            </a:p>
          </p:txBody>
        </p:sp>
        <p:sp>
          <p:nvSpPr>
            <p:cNvPr id="18471" name="Rectangle 6"/>
            <p:cNvSpPr>
              <a:spLocks noChangeArrowheads="1"/>
            </p:cNvSpPr>
            <p:nvPr/>
          </p:nvSpPr>
          <p:spPr bwMode="auto">
            <a:xfrm>
              <a:off x="1223963" y="6804025"/>
              <a:ext cx="1008062" cy="5556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8" tIns="45719" rIns="91438" bIns="45719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 sz="1633"/>
            </a:p>
          </p:txBody>
        </p:sp>
      </p:grpSp>
      <p:sp>
        <p:nvSpPr>
          <p:cNvPr id="18454" name="Line 12"/>
          <p:cNvSpPr>
            <a:spLocks noChangeShapeType="1"/>
          </p:cNvSpPr>
          <p:nvPr/>
        </p:nvSpPr>
        <p:spPr bwMode="auto">
          <a:xfrm flipH="1">
            <a:off x="3352513" y="6041435"/>
            <a:ext cx="131054" cy="21314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ru-RU" sz="1633"/>
          </a:p>
        </p:txBody>
      </p:sp>
      <p:sp>
        <p:nvSpPr>
          <p:cNvPr id="18455" name="Line 12"/>
          <p:cNvSpPr>
            <a:spLocks noChangeShapeType="1"/>
          </p:cNvSpPr>
          <p:nvPr/>
        </p:nvSpPr>
        <p:spPr bwMode="auto">
          <a:xfrm>
            <a:off x="4398062" y="6041435"/>
            <a:ext cx="0" cy="21314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ru-RU" sz="1633"/>
          </a:p>
        </p:txBody>
      </p:sp>
      <p:sp>
        <p:nvSpPr>
          <p:cNvPr id="18456" name="Line 12"/>
          <p:cNvSpPr>
            <a:spLocks noChangeShapeType="1"/>
          </p:cNvSpPr>
          <p:nvPr/>
        </p:nvSpPr>
        <p:spPr bwMode="auto">
          <a:xfrm>
            <a:off x="4985644" y="6041436"/>
            <a:ext cx="456528" cy="14689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ru-RU" sz="1633"/>
          </a:p>
        </p:txBody>
      </p:sp>
    </p:spTree>
    <p:extLst>
      <p:ext uri="{BB962C8B-B14F-4D97-AF65-F5344CB8AC3E}">
        <p14:creationId xmlns:p14="http://schemas.microsoft.com/office/powerpoint/2010/main" val="7215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2711646" y="4653130"/>
            <a:ext cx="2405052" cy="5040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903" b="1"/>
              <a:t>Изменяется</a:t>
            </a:r>
          </a:p>
        </p:txBody>
      </p:sp>
      <p:sp>
        <p:nvSpPr>
          <p:cNvPr id="30723" name="Line 7"/>
          <p:cNvSpPr>
            <a:spLocks noChangeShapeType="1"/>
          </p:cNvSpPr>
          <p:nvPr/>
        </p:nvSpPr>
        <p:spPr bwMode="auto">
          <a:xfrm flipH="1">
            <a:off x="3719752" y="3140971"/>
            <a:ext cx="1257252" cy="34419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ru-RU" sz="1633"/>
          </a:p>
        </p:txBody>
      </p:sp>
      <p:sp>
        <p:nvSpPr>
          <p:cNvPr id="30724" name="Line 8"/>
          <p:cNvSpPr>
            <a:spLocks noChangeShapeType="1"/>
          </p:cNvSpPr>
          <p:nvPr/>
        </p:nvSpPr>
        <p:spPr bwMode="auto">
          <a:xfrm>
            <a:off x="7176115" y="3068963"/>
            <a:ext cx="1441591" cy="43204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ru-RU" sz="1633"/>
          </a:p>
        </p:txBody>
      </p:sp>
      <p:sp>
        <p:nvSpPr>
          <p:cNvPr id="30725" name="Line 9"/>
          <p:cNvSpPr>
            <a:spLocks noChangeShapeType="1"/>
          </p:cNvSpPr>
          <p:nvPr/>
        </p:nvSpPr>
        <p:spPr bwMode="auto">
          <a:xfrm flipH="1">
            <a:off x="5231911" y="3140971"/>
            <a:ext cx="457968" cy="34419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ru-RU" sz="1633"/>
          </a:p>
        </p:txBody>
      </p:sp>
      <p:sp>
        <p:nvSpPr>
          <p:cNvPr id="30726" name="Line 10"/>
          <p:cNvSpPr>
            <a:spLocks noChangeShapeType="1"/>
          </p:cNvSpPr>
          <p:nvPr/>
        </p:nvSpPr>
        <p:spPr bwMode="auto">
          <a:xfrm>
            <a:off x="6456039" y="3140971"/>
            <a:ext cx="457968" cy="34419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ru-RU" sz="1633"/>
          </a:p>
        </p:txBody>
      </p:sp>
      <p:sp>
        <p:nvSpPr>
          <p:cNvPr id="30727" name="Line 12"/>
          <p:cNvSpPr>
            <a:spLocks noChangeShapeType="1"/>
          </p:cNvSpPr>
          <p:nvPr/>
        </p:nvSpPr>
        <p:spPr bwMode="auto">
          <a:xfrm>
            <a:off x="5116699" y="4931079"/>
            <a:ext cx="1828992" cy="6624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ru-RU" sz="1633"/>
          </a:p>
        </p:txBody>
      </p:sp>
      <p:sp>
        <p:nvSpPr>
          <p:cNvPr id="30728" name="Line 11"/>
          <p:cNvSpPr>
            <a:spLocks noChangeShapeType="1"/>
          </p:cNvSpPr>
          <p:nvPr/>
        </p:nvSpPr>
        <p:spPr bwMode="auto">
          <a:xfrm>
            <a:off x="3744234" y="5193186"/>
            <a:ext cx="0" cy="26066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ru-RU" sz="1633"/>
          </a:p>
        </p:txBody>
      </p:sp>
      <p:sp>
        <p:nvSpPr>
          <p:cNvPr id="30729" name="Line 11"/>
          <p:cNvSpPr>
            <a:spLocks noChangeShapeType="1"/>
          </p:cNvSpPr>
          <p:nvPr/>
        </p:nvSpPr>
        <p:spPr bwMode="auto">
          <a:xfrm flipH="1">
            <a:off x="6814636" y="5389046"/>
            <a:ext cx="783442" cy="65238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ru-RU" sz="1633"/>
          </a:p>
        </p:txBody>
      </p:sp>
      <p:sp>
        <p:nvSpPr>
          <p:cNvPr id="14350" name="Rectangle 5"/>
          <p:cNvSpPr>
            <a:spLocks noChangeArrowheads="1"/>
          </p:cNvSpPr>
          <p:nvPr/>
        </p:nvSpPr>
        <p:spPr bwMode="auto">
          <a:xfrm>
            <a:off x="2063578" y="3511089"/>
            <a:ext cx="1647533" cy="7143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540" b="1">
                <a:solidFill>
                  <a:srgbClr val="C00000"/>
                </a:solidFill>
                <a:latin typeface="Times New Roman" panose="02020603050405020304" pitchFamily="18" charset="0"/>
              </a:rPr>
              <a:t>Какой?</a:t>
            </a:r>
          </a:p>
        </p:txBody>
      </p:sp>
      <p:sp>
        <p:nvSpPr>
          <p:cNvPr id="30731" name="Rectangle 17"/>
          <p:cNvSpPr>
            <a:spLocks noChangeArrowheads="1"/>
          </p:cNvSpPr>
          <p:nvPr/>
        </p:nvSpPr>
        <p:spPr bwMode="auto">
          <a:xfrm>
            <a:off x="2502823" y="2719006"/>
            <a:ext cx="4769781" cy="4334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12" b="1"/>
              <a:t>Отвечает на вопросы</a:t>
            </a:r>
            <a:r>
              <a:rPr lang="ru-RU" altLang="ru-RU" sz="2359" b="1"/>
              <a:t> :</a:t>
            </a:r>
            <a:endParaRPr lang="ru-RU" altLang="ru-RU" sz="2359"/>
          </a:p>
        </p:txBody>
      </p:sp>
      <p:sp>
        <p:nvSpPr>
          <p:cNvPr id="30732" name="Rectangle 18"/>
          <p:cNvSpPr>
            <a:spLocks noChangeArrowheads="1"/>
          </p:cNvSpPr>
          <p:nvPr/>
        </p:nvSpPr>
        <p:spPr bwMode="auto">
          <a:xfrm>
            <a:off x="2438017" y="1926923"/>
            <a:ext cx="2416574" cy="5040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12" b="1">
                <a:cs typeface="Arial" panose="020B0604020202020204" pitchFamily="34" charset="0"/>
              </a:rPr>
              <a:t>Обозначает:</a:t>
            </a:r>
            <a:endParaRPr lang="ru-RU" altLang="ru-RU" sz="3175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4353" name="Rectangle 19"/>
          <p:cNvSpPr>
            <a:spLocks noChangeArrowheads="1"/>
          </p:cNvSpPr>
          <p:nvPr/>
        </p:nvSpPr>
        <p:spPr bwMode="auto">
          <a:xfrm>
            <a:off x="4007782" y="3511089"/>
            <a:ext cx="1582726" cy="7143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540" b="1">
                <a:solidFill>
                  <a:srgbClr val="C00000"/>
                </a:solidFill>
                <a:latin typeface="Times New Roman" panose="02020603050405020304" pitchFamily="18" charset="0"/>
              </a:rPr>
              <a:t>Какая?</a:t>
            </a:r>
          </a:p>
        </p:txBody>
      </p:sp>
      <p:sp>
        <p:nvSpPr>
          <p:cNvPr id="14354" name="Rectangle 20"/>
          <p:cNvSpPr>
            <a:spLocks noChangeArrowheads="1"/>
          </p:cNvSpPr>
          <p:nvPr/>
        </p:nvSpPr>
        <p:spPr bwMode="auto">
          <a:xfrm>
            <a:off x="5951986" y="3511089"/>
            <a:ext cx="1647533" cy="7143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540" b="1">
                <a:solidFill>
                  <a:srgbClr val="C00000"/>
                </a:solidFill>
                <a:latin typeface="Times New Roman" panose="02020603050405020304" pitchFamily="18" charset="0"/>
              </a:rPr>
              <a:t>Какое?</a:t>
            </a:r>
          </a:p>
        </p:txBody>
      </p:sp>
      <p:sp>
        <p:nvSpPr>
          <p:cNvPr id="14355" name="Rectangle 21"/>
          <p:cNvSpPr>
            <a:spLocks noChangeArrowheads="1"/>
          </p:cNvSpPr>
          <p:nvPr/>
        </p:nvSpPr>
        <p:spPr bwMode="auto">
          <a:xfrm>
            <a:off x="7968197" y="3511089"/>
            <a:ext cx="1657614" cy="7143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540" b="1">
                <a:solidFill>
                  <a:srgbClr val="C00000"/>
                </a:solidFill>
                <a:latin typeface="Times New Roman" panose="02020603050405020304" pitchFamily="18" charset="0"/>
              </a:rPr>
              <a:t>какие?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156652" y="489652"/>
            <a:ext cx="6401473" cy="9232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903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-128"/>
              </a:rPr>
              <a:t>Грамматические признаки  имени</a:t>
            </a:r>
            <a:r>
              <a:rPr lang="ru-RU" sz="2903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-128"/>
              </a:rPr>
              <a:t> </a:t>
            </a:r>
            <a:r>
              <a:rPr lang="ru-RU" sz="2903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-128"/>
              </a:rPr>
              <a:t>прилагательного</a:t>
            </a:r>
          </a:p>
        </p:txBody>
      </p:sp>
      <p:sp>
        <p:nvSpPr>
          <p:cNvPr id="14357" name="Rectangle 18"/>
          <p:cNvSpPr>
            <a:spLocks noChangeArrowheads="1"/>
          </p:cNvSpPr>
          <p:nvPr/>
        </p:nvSpPr>
        <p:spPr bwMode="auto">
          <a:xfrm>
            <a:off x="4854591" y="1926923"/>
            <a:ext cx="4376619" cy="5040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12" b="1">
                <a:solidFill>
                  <a:srgbClr val="C00000"/>
                </a:solidFill>
                <a:cs typeface="Arial" panose="020B0604020202020204" pitchFamily="34" charset="0"/>
              </a:rPr>
              <a:t>признак предмета</a:t>
            </a:r>
            <a:endParaRPr lang="ru-RU" altLang="ru-RU" sz="3175" b="1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4358" name="Rectangle 19"/>
          <p:cNvSpPr>
            <a:spLocks noChangeArrowheads="1"/>
          </p:cNvSpPr>
          <p:nvPr/>
        </p:nvSpPr>
        <p:spPr bwMode="auto">
          <a:xfrm>
            <a:off x="6945690" y="4670412"/>
            <a:ext cx="1697938" cy="7157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33" b="1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177" b="1">
                <a:solidFill>
                  <a:srgbClr val="009900"/>
                </a:solidFill>
                <a:latin typeface="Times New Roman" panose="02020603050405020304" pitchFamily="18" charset="0"/>
              </a:rPr>
              <a:t>по числам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3156652" y="5389047"/>
            <a:ext cx="1435831" cy="522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177" b="1">
                <a:solidFill>
                  <a:srgbClr val="009900"/>
                </a:solidFill>
                <a:latin typeface="Times New Roman" panose="02020603050405020304" pitchFamily="18" charset="0"/>
              </a:rPr>
              <a:t>по родам</a:t>
            </a:r>
          </a:p>
        </p:txBody>
      </p:sp>
      <p:sp>
        <p:nvSpPr>
          <p:cNvPr id="30740" name="Line 11"/>
          <p:cNvSpPr>
            <a:spLocks noChangeShapeType="1"/>
          </p:cNvSpPr>
          <p:nvPr/>
        </p:nvSpPr>
        <p:spPr bwMode="auto">
          <a:xfrm>
            <a:off x="7924994" y="5389046"/>
            <a:ext cx="1241410" cy="5875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ru-RU" sz="1633"/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6096001" y="6041435"/>
            <a:ext cx="1697938" cy="7157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33" b="1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177" b="1">
                <a:solidFill>
                  <a:srgbClr val="003399"/>
                </a:solidFill>
                <a:latin typeface="Times New Roman" panose="02020603050405020304" pitchFamily="18" charset="0"/>
              </a:rPr>
              <a:t>единствен.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177" b="1">
                <a:solidFill>
                  <a:srgbClr val="003399"/>
                </a:solidFill>
                <a:latin typeface="Times New Roman" panose="02020603050405020304" pitchFamily="18" charset="0"/>
              </a:rPr>
              <a:t>число</a:t>
            </a: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8578821" y="5976628"/>
            <a:ext cx="1697938" cy="7157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33" b="1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177" b="1">
                <a:solidFill>
                  <a:srgbClr val="003399"/>
                </a:solidFill>
                <a:latin typeface="Times New Roman" panose="02020603050405020304" pitchFamily="18" charset="0"/>
              </a:rPr>
              <a:t>множеств.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177" b="1">
                <a:solidFill>
                  <a:srgbClr val="003399"/>
                </a:solidFill>
                <a:latin typeface="Times New Roman" panose="02020603050405020304" pitchFamily="18" charset="0"/>
              </a:rPr>
              <a:t>число</a:t>
            </a:r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8382961" y="2579312"/>
            <a:ext cx="2285519" cy="7143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540" b="1">
                <a:solidFill>
                  <a:srgbClr val="C00000"/>
                </a:solidFill>
                <a:latin typeface="Times New Roman" panose="02020603050405020304" pitchFamily="18" charset="0"/>
              </a:rPr>
              <a:t>Чей? Чья? Чьё? Чьи?</a:t>
            </a:r>
          </a:p>
        </p:txBody>
      </p:sp>
      <p:sp>
        <p:nvSpPr>
          <p:cNvPr id="30744" name="Line 10"/>
          <p:cNvSpPr>
            <a:spLocks noChangeShapeType="1"/>
          </p:cNvSpPr>
          <p:nvPr/>
        </p:nvSpPr>
        <p:spPr bwMode="auto">
          <a:xfrm>
            <a:off x="7271165" y="2906226"/>
            <a:ext cx="10455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ru-RU" sz="1633"/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2633878" y="6107683"/>
            <a:ext cx="841048" cy="5270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33" b="1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177" b="1">
                <a:solidFill>
                  <a:srgbClr val="FF0000"/>
                </a:solidFill>
                <a:latin typeface="Times New Roman" panose="02020603050405020304" pitchFamily="18" charset="0"/>
              </a:rPr>
              <a:t>М.р.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3483567" y="6107682"/>
            <a:ext cx="1124758" cy="5069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177" b="1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177" b="1">
                <a:solidFill>
                  <a:srgbClr val="FF0000"/>
                </a:solidFill>
                <a:latin typeface="Times New Roman" panose="02020603050405020304" pitchFamily="18" charset="0"/>
              </a:rPr>
              <a:t>Ж.р.</a:t>
            </a: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4658730" y="6107682"/>
            <a:ext cx="1045550" cy="542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33" b="1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177" b="1">
                <a:solidFill>
                  <a:srgbClr val="FF0000"/>
                </a:solidFill>
                <a:latin typeface="Times New Roman" panose="02020603050405020304" pitchFamily="18" charset="0"/>
              </a:rPr>
              <a:t>Ср.р.</a:t>
            </a:r>
          </a:p>
        </p:txBody>
      </p:sp>
      <p:sp>
        <p:nvSpPr>
          <p:cNvPr id="30748" name="Line 11"/>
          <p:cNvSpPr>
            <a:spLocks noChangeShapeType="1"/>
          </p:cNvSpPr>
          <p:nvPr/>
        </p:nvSpPr>
        <p:spPr bwMode="auto">
          <a:xfrm flipH="1">
            <a:off x="3156652" y="5911821"/>
            <a:ext cx="391721" cy="1958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ru-RU" sz="1633"/>
          </a:p>
        </p:txBody>
      </p:sp>
      <p:sp>
        <p:nvSpPr>
          <p:cNvPr id="30749" name="Line 11"/>
          <p:cNvSpPr>
            <a:spLocks noChangeShapeType="1"/>
          </p:cNvSpPr>
          <p:nvPr/>
        </p:nvSpPr>
        <p:spPr bwMode="auto">
          <a:xfrm>
            <a:off x="4004901" y="5845575"/>
            <a:ext cx="0" cy="26210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ru-RU" sz="1633"/>
          </a:p>
        </p:txBody>
      </p:sp>
      <p:sp>
        <p:nvSpPr>
          <p:cNvPr id="30750" name="Line 11"/>
          <p:cNvSpPr>
            <a:spLocks noChangeShapeType="1"/>
          </p:cNvSpPr>
          <p:nvPr/>
        </p:nvSpPr>
        <p:spPr bwMode="auto">
          <a:xfrm>
            <a:off x="4398062" y="5911821"/>
            <a:ext cx="587582" cy="1958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ru-RU" sz="1633"/>
          </a:p>
        </p:txBody>
      </p:sp>
    </p:spTree>
    <p:extLst>
      <p:ext uri="{BB962C8B-B14F-4D97-AF65-F5344CB8AC3E}">
        <p14:creationId xmlns:p14="http://schemas.microsoft.com/office/powerpoint/2010/main" val="1099713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 animBg="1"/>
      <p:bldP spid="14353" grpId="0" animBg="1"/>
      <p:bldP spid="14354" grpId="0" animBg="1"/>
      <p:bldP spid="14355" grpId="0" animBg="1"/>
      <p:bldP spid="14358" grpId="0" animBg="1"/>
      <p:bldP spid="23" grpId="0" animBg="1"/>
      <p:bldP spid="25" grpId="0" animBg="1"/>
      <p:bldP spid="26" grpId="0" animBg="1"/>
      <p:bldP spid="32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Окончания прилагательных</a:t>
            </a:r>
          </a:p>
        </p:txBody>
      </p:sp>
    </p:spTree>
    <p:extLst>
      <p:ext uri="{BB962C8B-B14F-4D97-AF65-F5344CB8AC3E}">
        <p14:creationId xmlns:p14="http://schemas.microsoft.com/office/powerpoint/2010/main" val="95043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74825" y="709613"/>
          <a:ext cx="8642350" cy="432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29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Зима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" y="-698500"/>
            <a:ext cx="10398126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>
                <a:solidFill>
                  <a:srgbClr val="0000FF"/>
                </a:solidFill>
              </a:rPr>
              <a:t>Составьте  из  слов предложение</a:t>
            </a:r>
            <a:br>
              <a:rPr lang="ru-RU" altLang="ru-RU" sz="4000">
                <a:solidFill>
                  <a:srgbClr val="0000FF"/>
                </a:solidFill>
              </a:rPr>
            </a:br>
            <a:r>
              <a:rPr lang="ru-RU" altLang="ru-RU" sz="4000"/>
              <a:t> 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0" y="285751"/>
            <a:ext cx="10644188" cy="7643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sz="2000" dirty="0">
              <a:solidFill>
                <a:srgbClr val="CC0099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dirty="0" smtClean="0">
              <a:solidFill>
                <a:srgbClr val="CC00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b="1" dirty="0" smtClean="0">
                <a:solidFill>
                  <a:srgbClr val="CC0099"/>
                </a:solidFill>
              </a:rPr>
              <a:t>укрыл,  снег,   землю,  пушистый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b="1" dirty="0" smtClean="0">
              <a:solidFill>
                <a:srgbClr val="CC00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b="1" dirty="0" smtClean="0">
                <a:solidFill>
                  <a:srgbClr val="CC0099"/>
                </a:solidFill>
              </a:rPr>
              <a:t>надели,  деревья,  шапки,  снежные</a:t>
            </a:r>
          </a:p>
          <a:p>
            <a:pPr eaLnBrk="1" hangingPunct="1">
              <a:lnSpc>
                <a:spcPct val="90000"/>
              </a:lnSpc>
            </a:pPr>
            <a:endParaRPr lang="ru-RU" altLang="ru-RU" b="1" dirty="0" smtClean="0">
              <a:solidFill>
                <a:srgbClr val="CC00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b="1" dirty="0" smtClean="0">
                <a:solidFill>
                  <a:srgbClr val="CC0099"/>
                </a:solidFill>
              </a:rPr>
              <a:t>кружатся, легкие, воздухе,  в, пушинки</a:t>
            </a:r>
          </a:p>
          <a:p>
            <a:pPr eaLnBrk="1" hangingPunct="1">
              <a:lnSpc>
                <a:spcPct val="90000"/>
              </a:lnSpc>
            </a:pPr>
            <a:endParaRPr lang="ru-RU" altLang="ru-RU" b="1" dirty="0" smtClean="0">
              <a:solidFill>
                <a:srgbClr val="CC0099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8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Зима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992313" y="1484314"/>
            <a:ext cx="8388350" cy="3240087"/>
          </a:xfrm>
        </p:spPr>
        <p:txBody>
          <a:bodyPr/>
          <a:lstStyle/>
          <a:p>
            <a:pPr algn="l" eaLnBrk="1" hangingPunct="1"/>
            <a:r>
              <a:rPr lang="ru-RU" altLang="ru-RU" sz="3600" b="1" dirty="0">
                <a:solidFill>
                  <a:srgbClr val="000099"/>
                </a:solidFill>
              </a:rPr>
              <a:t>                      </a:t>
            </a:r>
            <a:r>
              <a:rPr lang="ru-RU" altLang="ru-RU" b="1" dirty="0" smtClean="0">
                <a:solidFill>
                  <a:srgbClr val="1D02BE"/>
                </a:solidFill>
              </a:rPr>
              <a:t/>
            </a:r>
            <a:br>
              <a:rPr lang="ru-RU" altLang="ru-RU" b="1" dirty="0" smtClean="0">
                <a:solidFill>
                  <a:srgbClr val="1D02BE"/>
                </a:solidFill>
              </a:rPr>
            </a:br>
            <a:r>
              <a:rPr lang="ru-RU" altLang="ru-RU" b="1" dirty="0" smtClean="0">
                <a:solidFill>
                  <a:srgbClr val="1D02BE"/>
                </a:solidFill>
              </a:rPr>
              <a:t>   Пушистый  снег  укрыл   землю.  Деревья  надели   снежные  шапки. В  воздухе кружатся   легкие пушинки. </a:t>
            </a:r>
            <a:endParaRPr lang="ru-RU" altLang="ru-RU" dirty="0" smtClean="0">
              <a:solidFill>
                <a:srgbClr val="1D02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5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6600CC"/>
                </a:solidFill>
              </a:rPr>
              <a:t>Проверь  себя.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125538"/>
            <a:ext cx="9144000" cy="5732462"/>
          </a:xfrm>
          <a:solidFill>
            <a:srgbClr val="CCEC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1800" dirty="0"/>
              <a:t>                                         </a:t>
            </a:r>
          </a:p>
          <a:p>
            <a:pPr eaLnBrk="1" hangingPunct="1">
              <a:buFontTx/>
              <a:buNone/>
            </a:pPr>
            <a:r>
              <a:rPr lang="ru-RU" altLang="ru-RU" sz="1800" b="1" dirty="0">
                <a:solidFill>
                  <a:srgbClr val="F549C4"/>
                </a:solidFill>
              </a:rPr>
              <a:t>                                       </a:t>
            </a:r>
            <a:endParaRPr lang="ru-RU" altLang="ru-RU" sz="4000" b="1" dirty="0">
              <a:solidFill>
                <a:srgbClr val="F549C4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sz="4000" b="1" dirty="0">
                <a:solidFill>
                  <a:srgbClr val="F549C4"/>
                </a:solidFill>
              </a:rPr>
              <a:t>       </a:t>
            </a:r>
            <a:r>
              <a:rPr lang="ru-RU" altLang="ru-RU" sz="4000" b="1" dirty="0" smtClean="0">
                <a:solidFill>
                  <a:srgbClr val="002060"/>
                </a:solidFill>
              </a:rPr>
              <a:t>снег (какой?) </a:t>
            </a:r>
            <a:r>
              <a:rPr lang="ru-RU" altLang="ru-RU" sz="4000" b="1" dirty="0" smtClean="0">
                <a:solidFill>
                  <a:srgbClr val="000099"/>
                </a:solidFill>
              </a:rPr>
              <a:t>пушистый</a:t>
            </a:r>
          </a:p>
          <a:p>
            <a:pPr eaLnBrk="1" hangingPunct="1">
              <a:buFontTx/>
              <a:buNone/>
            </a:pPr>
            <a:r>
              <a:rPr lang="ru-RU" altLang="ru-RU" sz="4000" b="1" dirty="0">
                <a:solidFill>
                  <a:srgbClr val="000099"/>
                </a:solidFill>
              </a:rPr>
              <a:t> </a:t>
            </a:r>
            <a:r>
              <a:rPr lang="ru-RU" altLang="ru-RU" sz="4000" b="1" dirty="0" smtClean="0">
                <a:solidFill>
                  <a:srgbClr val="000099"/>
                </a:solidFill>
              </a:rPr>
              <a:t>       шапки ( какие? ) снежные</a:t>
            </a:r>
          </a:p>
          <a:p>
            <a:pPr eaLnBrk="1" hangingPunct="1">
              <a:buFontTx/>
              <a:buNone/>
            </a:pPr>
            <a:r>
              <a:rPr lang="ru-RU" altLang="ru-RU" sz="4000" b="1" dirty="0">
                <a:solidFill>
                  <a:srgbClr val="000099"/>
                </a:solidFill>
              </a:rPr>
              <a:t> </a:t>
            </a:r>
            <a:r>
              <a:rPr lang="ru-RU" altLang="ru-RU" sz="4000" b="1" dirty="0" smtClean="0">
                <a:solidFill>
                  <a:srgbClr val="000099"/>
                </a:solidFill>
              </a:rPr>
              <a:t>    пушинки ( какие?) легкие</a:t>
            </a:r>
            <a:endParaRPr lang="ru-RU" altLang="ru-RU" dirty="0" smtClean="0"/>
          </a:p>
          <a:p>
            <a:pPr eaLnBrk="1" hangingPunct="1"/>
            <a:endParaRPr lang="ru-RU" altLang="ru-RU" dirty="0" smtClean="0"/>
          </a:p>
          <a:p>
            <a:pPr eaLnBrk="1" hangingPunct="1">
              <a:buFontTx/>
              <a:buNone/>
            </a:pPr>
            <a:endParaRPr lang="ru-RU" altLang="ru-RU" dirty="0" smtClean="0"/>
          </a:p>
        </p:txBody>
      </p:sp>
      <p:pic>
        <p:nvPicPr>
          <p:cNvPr id="11268" name="Picture 4" descr="post-22619-11960879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3995739"/>
            <a:ext cx="1714500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51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3-tub-ru.yandex.net/i?id=349347651-3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932" y="5257993"/>
            <a:ext cx="1791548" cy="142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Прямоугольник 7"/>
          <p:cNvSpPr>
            <a:spLocks noChangeArrowheads="1"/>
          </p:cNvSpPr>
          <p:nvPr/>
        </p:nvSpPr>
        <p:spPr bwMode="auto">
          <a:xfrm>
            <a:off x="2952150" y="1571206"/>
            <a:ext cx="5715961" cy="313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359" b="1">
                <a:cs typeface="Arial" panose="020B0604020202020204" pitchFamily="34" charset="0"/>
              </a:rPr>
              <a:t>Сегодня на уроке мне: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359" b="1">
              <a:cs typeface="Arial" panose="020B060402020202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359" b="1">
                <a:solidFill>
                  <a:srgbClr val="0000FF"/>
                </a:solidFill>
                <a:cs typeface="Arial" panose="020B0604020202020204" pitchFamily="34" charset="0"/>
              </a:rPr>
              <a:t> Было интересно …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359" b="1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359" b="1">
                <a:solidFill>
                  <a:srgbClr val="0000FF"/>
                </a:solidFill>
                <a:cs typeface="Arial" panose="020B0604020202020204" pitchFamily="34" charset="0"/>
              </a:rPr>
              <a:t> Было трудно …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359" b="1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359" b="1">
                <a:solidFill>
                  <a:srgbClr val="0000FF"/>
                </a:solidFill>
                <a:cs typeface="Arial" panose="020B0604020202020204" pitchFamily="34" charset="0"/>
              </a:rPr>
              <a:t> Могу отличать …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359" b="1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359" b="1">
                <a:solidFill>
                  <a:srgbClr val="0000FF"/>
                </a:solidFill>
                <a:cs typeface="Arial" panose="020B0604020202020204" pitchFamily="34" charset="0"/>
              </a:rPr>
              <a:t> Могу помочь 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36305" y="424080"/>
            <a:ext cx="4001092" cy="871327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5443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</a:rPr>
              <a:t>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8108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14" descr="22"/>
          <p:cNvSpPr>
            <a:spLocks noChangeArrowheads="1" noChangeShapeType="1" noTextEdit="1"/>
          </p:cNvSpPr>
          <p:nvPr/>
        </p:nvSpPr>
        <p:spPr bwMode="auto">
          <a:xfrm>
            <a:off x="3792539" y="765176"/>
            <a:ext cx="496728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25400">
                <a:solidFill>
                  <a:schemeClr val="tx1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13315" name="Picture 15" descr="рад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7" b="4857"/>
          <a:stretch>
            <a:fillRect/>
          </a:stretch>
        </p:blipFill>
        <p:spPr bwMode="auto">
          <a:xfrm>
            <a:off x="2868613" y="1290639"/>
            <a:ext cx="1060450" cy="1296987"/>
          </a:xfrm>
          <a:prstGeom prst="rect">
            <a:avLst/>
          </a:prstGeom>
          <a:solidFill>
            <a:srgbClr val="00B050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3316" name="Picture 16" descr="удивлен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900364"/>
            <a:ext cx="1087438" cy="1265237"/>
          </a:xfrm>
          <a:prstGeom prst="rect">
            <a:avLst/>
          </a:prstGeom>
          <a:solidFill>
            <a:srgbClr val="0099CC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3317" name="Picture 17" descr="печ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2"/>
          <a:stretch>
            <a:fillRect/>
          </a:stretch>
        </p:blipFill>
        <p:spPr bwMode="auto">
          <a:xfrm>
            <a:off x="2987675" y="4575175"/>
            <a:ext cx="1085850" cy="1246188"/>
          </a:xfrm>
          <a:prstGeom prst="rect">
            <a:avLst/>
          </a:prstGeom>
          <a:solidFill>
            <a:srgbClr val="FF0000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3318" name="Rectangle 18"/>
          <p:cNvSpPr>
            <a:spLocks noChangeArrowheads="1"/>
          </p:cNvSpPr>
          <p:nvPr/>
        </p:nvSpPr>
        <p:spPr bwMode="auto">
          <a:xfrm>
            <a:off x="4151314" y="1700214"/>
            <a:ext cx="619283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latin typeface="Bookman Old Style" panose="02050604050505020204" pitchFamily="18" charset="0"/>
              </a:rPr>
              <a:t>Вы считаете, что урок прошёл для вас плодотворно, с пользой. Вы научились и можете помочь другим.</a:t>
            </a:r>
          </a:p>
        </p:txBody>
      </p:sp>
      <p:sp>
        <p:nvSpPr>
          <p:cNvPr id="13319" name="Rectangle 19"/>
          <p:cNvSpPr>
            <a:spLocks noChangeArrowheads="1"/>
          </p:cNvSpPr>
          <p:nvPr/>
        </p:nvSpPr>
        <p:spPr bwMode="auto">
          <a:xfrm>
            <a:off x="4151314" y="3357564"/>
            <a:ext cx="59594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latin typeface="Bookman Old Style" panose="02050604050505020204" pitchFamily="18" charset="0"/>
              </a:rPr>
              <a:t>Вы считаете, что научились </a:t>
            </a:r>
            <a:r>
              <a:rPr lang="ru-RU" altLang="ru-RU" sz="1800" b="1" i="1" dirty="0" smtClean="0">
                <a:latin typeface="Bookman Old Style" panose="02050604050505020204" pitchFamily="18" charset="0"/>
              </a:rPr>
              <a:t>определять род и число </a:t>
            </a:r>
            <a:r>
              <a:rPr lang="ru-RU" altLang="ru-RU" sz="1800" b="1" i="1" smtClean="0">
                <a:latin typeface="Bookman Old Style" panose="02050604050505020204" pitchFamily="18" charset="0"/>
              </a:rPr>
              <a:t>имен прилагательных, </a:t>
            </a:r>
            <a:r>
              <a:rPr lang="ru-RU" altLang="ru-RU" sz="1800" b="1" i="1">
                <a:latin typeface="Bookman Old Style" panose="02050604050505020204" pitchFamily="18" charset="0"/>
              </a:rPr>
              <a:t>но вам ещё нужна помощь.</a:t>
            </a:r>
          </a:p>
        </p:txBody>
      </p:sp>
      <p:sp>
        <p:nvSpPr>
          <p:cNvPr id="13320" name="Rectangle 20"/>
          <p:cNvSpPr>
            <a:spLocks noChangeArrowheads="1"/>
          </p:cNvSpPr>
          <p:nvPr/>
        </p:nvSpPr>
        <p:spPr bwMode="auto">
          <a:xfrm>
            <a:off x="4224339" y="5014913"/>
            <a:ext cx="5564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latin typeface="Bookman Old Style" panose="02050604050505020204" pitchFamily="18" charset="0"/>
              </a:rPr>
              <a:t>Вы считаете, что было трудно на уроке.</a:t>
            </a:r>
          </a:p>
        </p:txBody>
      </p:sp>
    </p:spTree>
    <p:extLst>
      <p:ext uri="{BB962C8B-B14F-4D97-AF65-F5344CB8AC3E}">
        <p14:creationId xmlns:p14="http://schemas.microsoft.com/office/powerpoint/2010/main" val="103301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81356" y="785794"/>
            <a:ext cx="4857784" cy="514353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800080"/>
                </a:solidFill>
                <a:latin typeface="Monotype Corsiva" pitchFamily="66" charset="0"/>
              </a:rPr>
              <a:t>Небо</a:t>
            </a:r>
            <a:br>
              <a:rPr lang="ru-RU" sz="5400" b="1" dirty="0" smtClean="0">
                <a:solidFill>
                  <a:srgbClr val="80008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800080"/>
                </a:solidFill>
                <a:latin typeface="Monotype Corsiva" pitchFamily="66" charset="0"/>
              </a:rPr>
              <a:t>тишина</a:t>
            </a:r>
            <a:br>
              <a:rPr lang="ru-RU" sz="5400" b="1" dirty="0" smtClean="0">
                <a:solidFill>
                  <a:srgbClr val="80008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800080"/>
                </a:solidFill>
                <a:latin typeface="Monotype Corsiva" pitchFamily="66" charset="0"/>
              </a:rPr>
              <a:t>звук</a:t>
            </a:r>
            <a:r>
              <a:rPr lang="ru-RU" sz="5400" b="1" dirty="0">
                <a:solidFill>
                  <a:srgbClr val="800080"/>
                </a:solidFill>
                <a:latin typeface="Monotype Corsiva" pitchFamily="66" charset="0"/>
              </a:rPr>
              <a:t/>
            </a:r>
            <a:br>
              <a:rPr lang="ru-RU" sz="5400" b="1" dirty="0">
                <a:solidFill>
                  <a:srgbClr val="800080"/>
                </a:solidFill>
                <a:latin typeface="Monotype Corsiva" pitchFamily="66" charset="0"/>
              </a:rPr>
            </a:br>
            <a:endParaRPr lang="ru-RU" sz="5400" b="1" dirty="0">
              <a:solidFill>
                <a:srgbClr val="80008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8282" y="714357"/>
            <a:ext cx="7772400" cy="1470025"/>
          </a:xfrm>
        </p:spPr>
        <p:txBody>
          <a:bodyPr/>
          <a:lstStyle/>
          <a:p>
            <a:r>
              <a:rPr lang="ru-RU" sz="4800" b="1" dirty="0">
                <a:solidFill>
                  <a:srgbClr val="800080"/>
                </a:solidFill>
                <a:latin typeface="Monotype Corsiva" pitchFamily="66" charset="0"/>
              </a:rPr>
              <a:t>Спасибо за урок!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Администратор\Мои документы\Мои рисунки\смайлики\x_258e4d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61" y="2357430"/>
            <a:ext cx="3777489" cy="3135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16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5915" y="785794"/>
            <a:ext cx="9543246" cy="514353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800080"/>
                </a:solidFill>
                <a:latin typeface="Monotype Corsiva" pitchFamily="66" charset="0"/>
              </a:rPr>
              <a:t>Небо (какое?) но</a:t>
            </a:r>
            <a:r>
              <a:rPr lang="ru-RU" sz="5400" b="1" u="sng" dirty="0" smtClean="0">
                <a:solidFill>
                  <a:srgbClr val="800080"/>
                </a:solidFill>
                <a:latin typeface="Monotype Corsiva" pitchFamily="66" charset="0"/>
              </a:rPr>
              <a:t>чн</a:t>
            </a:r>
            <a:r>
              <a:rPr lang="ru-RU" sz="5400" b="1" dirty="0" smtClean="0">
                <a:solidFill>
                  <a:srgbClr val="800080"/>
                </a:solidFill>
                <a:latin typeface="Monotype Corsiva" pitchFamily="66" charset="0"/>
              </a:rPr>
              <a:t>ое</a:t>
            </a:r>
            <a:br>
              <a:rPr lang="ru-RU" sz="5400" b="1" dirty="0" smtClean="0">
                <a:solidFill>
                  <a:srgbClr val="80008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800080"/>
                </a:solidFill>
                <a:latin typeface="Monotype Corsiva" pitchFamily="66" charset="0"/>
              </a:rPr>
              <a:t>ти</a:t>
            </a:r>
            <a:r>
              <a:rPr lang="ru-RU" sz="5400" b="1" u="sng" dirty="0" smtClean="0">
                <a:solidFill>
                  <a:srgbClr val="800080"/>
                </a:solidFill>
                <a:latin typeface="Monotype Corsiva" pitchFamily="66" charset="0"/>
              </a:rPr>
              <a:t>ши</a:t>
            </a:r>
            <a:r>
              <a:rPr lang="ru-RU" sz="5400" b="1" dirty="0" smtClean="0">
                <a:solidFill>
                  <a:srgbClr val="800080"/>
                </a:solidFill>
                <a:latin typeface="Monotype Corsiva" pitchFamily="66" charset="0"/>
              </a:rPr>
              <a:t>на ( какая?) но</a:t>
            </a:r>
            <a:r>
              <a:rPr lang="ru-RU" sz="5400" b="1" u="sng" dirty="0" smtClean="0">
                <a:solidFill>
                  <a:srgbClr val="800080"/>
                </a:solidFill>
                <a:latin typeface="Monotype Corsiva" pitchFamily="66" charset="0"/>
              </a:rPr>
              <a:t>чн</a:t>
            </a:r>
            <a:r>
              <a:rPr lang="ru-RU" sz="5400" b="1" dirty="0" smtClean="0">
                <a:solidFill>
                  <a:srgbClr val="800080"/>
                </a:solidFill>
                <a:latin typeface="Monotype Corsiva" pitchFamily="66" charset="0"/>
              </a:rPr>
              <a:t>ая</a:t>
            </a:r>
            <a:br>
              <a:rPr lang="ru-RU" sz="5400" b="1" dirty="0" smtClean="0">
                <a:solidFill>
                  <a:srgbClr val="80008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800080"/>
                </a:solidFill>
                <a:latin typeface="Monotype Corsiva" pitchFamily="66" charset="0"/>
              </a:rPr>
              <a:t>звук (какой?) но</a:t>
            </a:r>
            <a:r>
              <a:rPr lang="ru-RU" sz="5400" b="1" u="sng" dirty="0" smtClean="0">
                <a:solidFill>
                  <a:srgbClr val="800080"/>
                </a:solidFill>
                <a:latin typeface="Monotype Corsiva" pitchFamily="66" charset="0"/>
              </a:rPr>
              <a:t>чн</a:t>
            </a:r>
            <a:r>
              <a:rPr lang="ru-RU" sz="5400" b="1" dirty="0" smtClean="0">
                <a:solidFill>
                  <a:srgbClr val="800080"/>
                </a:solidFill>
                <a:latin typeface="Monotype Corsiva" pitchFamily="66" charset="0"/>
              </a:rPr>
              <a:t>ой</a:t>
            </a:r>
            <a:r>
              <a:rPr lang="ru-RU" sz="5400" b="1" dirty="0">
                <a:solidFill>
                  <a:srgbClr val="800080"/>
                </a:solidFill>
                <a:latin typeface="Monotype Corsiva" pitchFamily="66" charset="0"/>
              </a:rPr>
              <a:t/>
            </a:r>
            <a:br>
              <a:rPr lang="ru-RU" sz="5400" b="1" dirty="0">
                <a:solidFill>
                  <a:srgbClr val="800080"/>
                </a:solidFill>
                <a:latin typeface="Monotype Corsiva" pitchFamily="66" charset="0"/>
              </a:rPr>
            </a:br>
            <a:endParaRPr lang="ru-RU" sz="5400" b="1" dirty="0">
              <a:solidFill>
                <a:srgbClr val="80008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1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24063" y="5500688"/>
            <a:ext cx="8229600" cy="11430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рбу</a:t>
            </a:r>
            <a:r>
              <a:rPr lang="ru-RU" altLang="ru-RU" sz="8000" b="1" u="sng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з</a:t>
            </a:r>
            <a:r>
              <a:rPr lang="ru-RU" altLang="ru-RU" sz="8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- (</a:t>
            </a:r>
            <a:r>
              <a:rPr lang="ru-RU" altLang="ru-RU" sz="8000" b="1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ж.р</a:t>
            </a:r>
            <a:r>
              <a:rPr lang="ru-RU" altLang="ru-RU" sz="8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.)</a:t>
            </a:r>
            <a:endParaRPr lang="ru-RU" altLang="ru-RU" sz="80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6240464" y="5516563"/>
          <a:ext cx="547687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orelDRAW" r:id="rId5" imgW="113760" imgH="336960" progId="CorelDraw.Graphic.11">
                  <p:embed/>
                </p:oleObj>
              </mc:Choice>
              <mc:Fallback>
                <p:oleObj name="CorelDRAW" r:id="rId5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4" y="5516563"/>
                        <a:ext cx="547687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5" descr="http://anek-worlds.ru/wp-content/uploads/2013/08/arbu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293" y="0"/>
            <a:ext cx="5699414" cy="566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821543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81200" y="54168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Обл</a:t>
            </a:r>
            <a:r>
              <a:rPr lang="ru-RU" alt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к</a:t>
            </a:r>
            <a:r>
              <a:rPr lang="ru-RU" altLang="ru-RU" sz="8000" b="1" u="sng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о</a:t>
            </a:r>
            <a:r>
              <a:rPr lang="ru-RU" altLang="ru-RU" sz="8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- (</a:t>
            </a:r>
            <a:r>
              <a:rPr lang="ru-RU" altLang="ru-RU" sz="8000" b="1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ср.р</a:t>
            </a:r>
            <a:r>
              <a:rPr lang="ru-RU" altLang="ru-RU" sz="8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ru-RU" altLang="ru-RU" sz="8000" b="1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/>
          </p:nvPr>
        </p:nvGraphicFramePr>
        <p:xfrm>
          <a:off x="4538067" y="5429250"/>
          <a:ext cx="5476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orelDRAW" r:id="rId5" imgW="104843" imgH="323905" progId="CorelDraw.Graphic.11">
                  <p:embed/>
                </p:oleObj>
              </mc:Choice>
              <mc:Fallback>
                <p:oleObj name="CorelDRAW" r:id="rId5" imgW="104843" imgH="323905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067" y="5429250"/>
                        <a:ext cx="547688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698" name="Picture 2" descr="http://www.razgonka.ru/pix/stat/015-oblak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865"/>
            <a:ext cx="7247335" cy="409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74489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24063" y="5500688"/>
            <a:ext cx="8229600" cy="11430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М</a:t>
            </a:r>
            <a:r>
              <a:rPr lang="ru-RU" alt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л</a:t>
            </a:r>
            <a:r>
              <a:rPr lang="ru-RU" altLang="ru-RU" sz="8000" b="1" u="sng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о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ко </a:t>
            </a:r>
            <a:r>
              <a:rPr lang="ru-RU" altLang="ru-RU" sz="8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–(</a:t>
            </a:r>
            <a:r>
              <a:rPr lang="ru-RU" altLang="ru-RU" sz="8000" b="1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м.р</a:t>
            </a:r>
            <a:r>
              <a:rPr lang="ru-RU" altLang="ru-RU" sz="8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.)</a:t>
            </a:r>
            <a:endParaRPr lang="ru-RU" altLang="ru-RU" sz="8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119247"/>
              </p:ext>
            </p:extLst>
          </p:nvPr>
        </p:nvGraphicFramePr>
        <p:xfrm>
          <a:off x="7554694" y="5613289"/>
          <a:ext cx="547687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orelDRAW" r:id="rId5" imgW="113760" imgH="336960" progId="CorelDraw.Graphic.11">
                  <p:embed/>
                </p:oleObj>
              </mc:Choice>
              <mc:Fallback>
                <p:oleObj name="CorelDRAW" r:id="rId5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4694" y="5613289"/>
                        <a:ext cx="547687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6" name="Picture 4" descr="http://daypic.ru/pars/20120330/20120330_7446/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22" y="381000"/>
            <a:ext cx="5522523" cy="511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175357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24063" y="5500688"/>
            <a:ext cx="8229600" cy="11430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Сах</a:t>
            </a:r>
            <a:r>
              <a:rPr lang="ru-RU" alt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р </a:t>
            </a:r>
            <a:r>
              <a:rPr lang="ru-RU" altLang="ru-RU" sz="8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– (</a:t>
            </a:r>
            <a:r>
              <a:rPr lang="ru-RU" altLang="ru-RU" sz="8000" b="1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ж.р</a:t>
            </a:r>
            <a:r>
              <a:rPr lang="ru-RU" altLang="ru-RU" sz="8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.)</a:t>
            </a:r>
            <a:endParaRPr lang="ru-RU" altLang="ru-RU" sz="8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200485"/>
              </p:ext>
            </p:extLst>
          </p:nvPr>
        </p:nvGraphicFramePr>
        <p:xfrm>
          <a:off x="7422100" y="5573714"/>
          <a:ext cx="547687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orelDRAW" r:id="rId5" imgW="113760" imgH="336960" progId="CorelDraw.Graphic.11">
                  <p:embed/>
                </p:oleObj>
              </mc:Choice>
              <mc:Fallback>
                <p:oleObj name="CorelDRAW" r:id="rId5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2100" y="5573714"/>
                        <a:ext cx="547687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4514" name="Picture 2" descr="http://img0.liveinternet.ru/images/attach/c/7/95/714/95714060_shug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708" y="381000"/>
            <a:ext cx="7949334" cy="510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323458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082800" y="5524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Х</a:t>
            </a:r>
            <a:r>
              <a:rPr lang="ru-RU" alt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р</a:t>
            </a:r>
            <a:r>
              <a:rPr lang="ru-RU" altLang="ru-RU" sz="8000" b="1" u="sng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о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шо </a:t>
            </a:r>
            <a:r>
              <a:rPr lang="ru-RU" altLang="ru-RU" sz="8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– </a:t>
            </a:r>
            <a:r>
              <a:rPr lang="ru-RU" altLang="ru-RU" sz="8000" b="1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мн.ч</a:t>
            </a:r>
            <a:r>
              <a:rPr lang="ru-RU" altLang="ru-RU" sz="8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ru-RU" altLang="ru-RU" sz="8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2448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7552151" y="5558632"/>
          <a:ext cx="5476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orelDRAW" r:id="rId5" imgW="104843" imgH="323905" progId="CorelDraw.Graphic.11">
                  <p:embed/>
                </p:oleObj>
              </mc:Choice>
              <mc:Fallback>
                <p:oleObj name="CorelDRAW" r:id="rId5" imgW="104843" imgH="323905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2151" y="5558632"/>
                        <a:ext cx="547688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7586" name="Picture 2" descr="http://povtoriashki.ru/webroot/delivery/images/novosti/ru/05.10_etike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1" y="381000"/>
            <a:ext cx="5172075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8" name="Picture 4" descr="http://wushu.pp.ua/images/stories/4kids/beg_kak_odin_iz_vidov_trenirovok_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909" y="383380"/>
            <a:ext cx="3921841" cy="490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24171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6109" y="1419003"/>
            <a:ext cx="10363200" cy="1362075"/>
          </a:xfrm>
        </p:spPr>
        <p:txBody>
          <a:bodyPr/>
          <a:lstStyle/>
          <a:p>
            <a:r>
              <a:rPr lang="ru-RU" dirty="0" err="1" smtClean="0"/>
              <a:t>Арбузная,молочный,сахарная</a:t>
            </a:r>
            <a:r>
              <a:rPr lang="ru-RU" dirty="0" smtClean="0"/>
              <a:t>, облачное, морозный, хорошие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6109" y="528033"/>
            <a:ext cx="10363200" cy="300077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579564"/>
      </p:ext>
    </p:extLst>
  </p:cSld>
  <p:clrMapOvr>
    <a:masterClrMapping/>
  </p:clrMapOvr>
</p:sld>
</file>

<file path=ppt/theme/theme1.xml><?xml version="1.0" encoding="utf-8"?>
<a:theme xmlns:a="http://schemas.openxmlformats.org/drawingml/2006/main" name="урок 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урок 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урок 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урок 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</TotalTime>
  <Words>276</Words>
  <Application>Microsoft Office PowerPoint</Application>
  <PresentationFormat>Широкоэкранный</PresentationFormat>
  <Paragraphs>81</Paragraphs>
  <Slides>20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8" baseType="lpstr">
      <vt:lpstr>MS Gothic</vt:lpstr>
      <vt:lpstr>Arial</vt:lpstr>
      <vt:lpstr>Arial Black</vt:lpstr>
      <vt:lpstr>Bookman Old Style</vt:lpstr>
      <vt:lpstr>Calibri</vt:lpstr>
      <vt:lpstr>Comic Sans MS</vt:lpstr>
      <vt:lpstr>Georgia</vt:lpstr>
      <vt:lpstr>Impact</vt:lpstr>
      <vt:lpstr>Monotype Corsiva</vt:lpstr>
      <vt:lpstr>Times New Roman</vt:lpstr>
      <vt:lpstr>урок </vt:lpstr>
      <vt:lpstr>1_урок </vt:lpstr>
      <vt:lpstr>2_урок </vt:lpstr>
      <vt:lpstr>7_урок </vt:lpstr>
      <vt:lpstr>Оформление по умолчанию</vt:lpstr>
      <vt:lpstr>1_Оформление по умолчанию</vt:lpstr>
      <vt:lpstr>2_Оформление по умолчанию</vt:lpstr>
      <vt:lpstr>CorelDRAW</vt:lpstr>
      <vt:lpstr>Прозвенел для нас звонок  - Начинается урок. К нам без опоздания  Приходи, старание.  Помоги нам потрудиться: Мы пришли сюда  учиться. </vt:lpstr>
      <vt:lpstr>Небо тишина звук </vt:lpstr>
      <vt:lpstr>Небо (какое?) ночное тишина ( какая?) ночная звук (какой?) ночной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Арбузная,молочный,сахарная, облачное, морозный, хорошие </vt:lpstr>
      <vt:lpstr>Презентация PowerPoint</vt:lpstr>
      <vt:lpstr>Презентация PowerPoint</vt:lpstr>
      <vt:lpstr>Презентация PowerPoint</vt:lpstr>
      <vt:lpstr>Окончания прилагательных</vt:lpstr>
      <vt:lpstr>Презентация PowerPoint</vt:lpstr>
      <vt:lpstr>Составьте  из  слов предложение  </vt:lpstr>
      <vt:lpstr>                          Пушистый  снег  укрыл   землю.  Деревья  надели   снежные  шапки. В  воздухе кружатся   легкие пушинки. </vt:lpstr>
      <vt:lpstr>Проверь  себя.</vt:lpstr>
      <vt:lpstr>Презентация PowerPoint</vt:lpstr>
      <vt:lpstr>Презентация PowerPoint</vt:lpstr>
      <vt:lpstr>Спасибо за урок!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Правописание парных согласных на конце слов</dc:title>
  <dc:creator>Татьяна</dc:creator>
  <cp:lastModifiedBy>Татьяна</cp:lastModifiedBy>
  <cp:revision>11</cp:revision>
  <dcterms:created xsi:type="dcterms:W3CDTF">2015-01-21T05:37:34Z</dcterms:created>
  <dcterms:modified xsi:type="dcterms:W3CDTF">2015-01-28T08:41:26Z</dcterms:modified>
</cp:coreProperties>
</file>