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0"/>
  </p:notesMasterIdLst>
  <p:sldIdLst>
    <p:sldId id="256" r:id="rId6"/>
    <p:sldId id="257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26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90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52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815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78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740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704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78C7C-C2AD-45D9-9742-56CE9FD5DD61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73428-987D-4529-803D-0D7901800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3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26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90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52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15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78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40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04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322"/>
            <a:ext cx="5486636" cy="4115488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de-DE" sz="250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322"/>
            <a:ext cx="5486636" cy="4115488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de-DE" sz="250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322"/>
            <a:ext cx="5486636" cy="4115488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de-DE" sz="250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322"/>
            <a:ext cx="5486636" cy="4115488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de-DE" sz="250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3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2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7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07D1AA-A001-4284-B4B1-979DBBE48A8C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FC5E4B-AB6E-4FFA-BD3F-2618A83BBCD0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1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8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5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35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0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255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70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15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60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894B4-A86F-4473-9C6B-F97B9C2DB4D1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934124"/>
            <a:ext cx="4043520" cy="438814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0" y="1934124"/>
            <a:ext cx="4043520" cy="438814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44844-C146-432F-8BF7-4AF6444AC3AE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6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5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11" indent="0">
              <a:buNone/>
              <a:defRPr sz="1800" b="1"/>
            </a:lvl2pPr>
            <a:lvl3pPr marL="829022" indent="0">
              <a:buNone/>
              <a:defRPr sz="1600" b="1"/>
            </a:lvl3pPr>
            <a:lvl4pPr marL="1243533" indent="0">
              <a:buNone/>
              <a:defRPr sz="1500" b="1"/>
            </a:lvl4pPr>
            <a:lvl5pPr marL="1658044" indent="0">
              <a:buNone/>
              <a:defRPr sz="1500" b="1"/>
            </a:lvl5pPr>
            <a:lvl6pPr marL="2072556" indent="0">
              <a:buNone/>
              <a:defRPr sz="1500" b="1"/>
            </a:lvl6pPr>
            <a:lvl7pPr marL="2487067" indent="0">
              <a:buNone/>
              <a:defRPr sz="1500" b="1"/>
            </a:lvl7pPr>
            <a:lvl8pPr marL="2901578" indent="0">
              <a:buNone/>
              <a:defRPr sz="1500" b="1"/>
            </a:lvl8pPr>
            <a:lvl9pPr marL="331608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11" indent="0">
              <a:buNone/>
              <a:defRPr sz="1800" b="1"/>
            </a:lvl2pPr>
            <a:lvl3pPr marL="829022" indent="0">
              <a:buNone/>
              <a:defRPr sz="1600" b="1"/>
            </a:lvl3pPr>
            <a:lvl4pPr marL="1243533" indent="0">
              <a:buNone/>
              <a:defRPr sz="1500" b="1"/>
            </a:lvl4pPr>
            <a:lvl5pPr marL="1658044" indent="0">
              <a:buNone/>
              <a:defRPr sz="1500" b="1"/>
            </a:lvl5pPr>
            <a:lvl6pPr marL="2072556" indent="0">
              <a:buNone/>
              <a:defRPr sz="1500" b="1"/>
            </a:lvl6pPr>
            <a:lvl7pPr marL="2487067" indent="0">
              <a:buNone/>
              <a:defRPr sz="1500" b="1"/>
            </a:lvl7pPr>
            <a:lvl8pPr marL="2901578" indent="0">
              <a:buNone/>
              <a:defRPr sz="1500" b="1"/>
            </a:lvl8pPr>
            <a:lvl9pPr marL="331608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EBE13-2E8C-4D8B-86C2-2B4CD2514443}" type="slidenum">
              <a:rPr/>
              <a:pPr/>
              <a:t>‹#›</a:t>
            </a:fld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8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486748-C537-4A61-901E-91E22A6617E8}" type="slidenum">
              <a:rPr/>
              <a:p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8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BE5560-B972-4697-AAA2-F110248A5BC7}" type="slidenum">
              <a:rPr/>
              <a:p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0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6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11" indent="0">
              <a:buNone/>
              <a:defRPr sz="1100"/>
            </a:lvl2pPr>
            <a:lvl3pPr marL="829022" indent="0">
              <a:buNone/>
              <a:defRPr sz="900"/>
            </a:lvl3pPr>
            <a:lvl4pPr marL="1243533" indent="0">
              <a:buNone/>
              <a:defRPr sz="800"/>
            </a:lvl4pPr>
            <a:lvl5pPr marL="1658044" indent="0">
              <a:buNone/>
              <a:defRPr sz="800"/>
            </a:lvl5pPr>
            <a:lvl6pPr marL="2072556" indent="0">
              <a:buNone/>
              <a:defRPr sz="800"/>
            </a:lvl6pPr>
            <a:lvl7pPr marL="2487067" indent="0">
              <a:buNone/>
              <a:defRPr sz="800"/>
            </a:lvl7pPr>
            <a:lvl8pPr marL="2901578" indent="0">
              <a:buNone/>
              <a:defRPr sz="800"/>
            </a:lvl8pPr>
            <a:lvl9pPr marL="331608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16E93-8EB6-4783-B268-67A8099274C1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6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11" indent="0">
              <a:buNone/>
              <a:defRPr sz="2500"/>
            </a:lvl2pPr>
            <a:lvl3pPr marL="829022" indent="0">
              <a:buNone/>
              <a:defRPr sz="2200"/>
            </a:lvl3pPr>
            <a:lvl4pPr marL="1243533" indent="0">
              <a:buNone/>
              <a:defRPr sz="1800"/>
            </a:lvl4pPr>
            <a:lvl5pPr marL="1658044" indent="0">
              <a:buNone/>
              <a:defRPr sz="1800"/>
            </a:lvl5pPr>
            <a:lvl6pPr marL="2072556" indent="0">
              <a:buNone/>
              <a:defRPr sz="1800"/>
            </a:lvl6pPr>
            <a:lvl7pPr marL="2487067" indent="0">
              <a:buNone/>
              <a:defRPr sz="1800"/>
            </a:lvl7pPr>
            <a:lvl8pPr marL="2901578" indent="0">
              <a:buNone/>
              <a:defRPr sz="1800"/>
            </a:lvl8pPr>
            <a:lvl9pPr marL="331608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11" indent="0">
              <a:buNone/>
              <a:defRPr sz="1100"/>
            </a:lvl2pPr>
            <a:lvl3pPr marL="829022" indent="0">
              <a:buNone/>
              <a:defRPr sz="900"/>
            </a:lvl3pPr>
            <a:lvl4pPr marL="1243533" indent="0">
              <a:buNone/>
              <a:defRPr sz="800"/>
            </a:lvl4pPr>
            <a:lvl5pPr marL="1658044" indent="0">
              <a:buNone/>
              <a:defRPr sz="800"/>
            </a:lvl5pPr>
            <a:lvl6pPr marL="2072556" indent="0">
              <a:buNone/>
              <a:defRPr sz="800"/>
            </a:lvl6pPr>
            <a:lvl7pPr marL="2487067" indent="0">
              <a:buNone/>
              <a:defRPr sz="800"/>
            </a:lvl7pPr>
            <a:lvl8pPr marL="2901578" indent="0">
              <a:buNone/>
              <a:defRPr sz="800"/>
            </a:lvl8pPr>
            <a:lvl9pPr marL="331608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6FC0EB-1F66-4AAD-8381-9EAD65E9DE7C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2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22521-532A-4BE2-ACE3-FF6CB20CBAB3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8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5440" y="270754"/>
            <a:ext cx="2056320" cy="60515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0754"/>
            <a:ext cx="6030720" cy="60515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85A379-2AE4-48D5-9575-7CFD655BB4D2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5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3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2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7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07D1AA-A001-4284-B4B1-979DBBE48A8C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6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FC5E4B-AB6E-4FFA-BD3F-2618A83BBCD0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1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37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3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298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75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21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67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894B4-A86F-4473-9C6B-F97B9C2DB4D1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3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934124"/>
            <a:ext cx="4043520" cy="438814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0" y="1934124"/>
            <a:ext cx="4043520" cy="438814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44844-C146-432F-8BF7-4AF6444AC3AE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8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EBE13-2E8C-4D8B-86C2-2B4CD2514443}" type="slidenum">
              <a:rPr/>
              <a:pPr/>
              <a:t>‹#›</a:t>
            </a:fld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486748-C537-4A61-901E-91E22A6617E8}" type="slidenum">
              <a:rPr/>
              <a:p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8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BE5560-B972-4697-AAA2-F110248A5BC7}" type="slidenum">
              <a:rPr/>
              <a:p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16E93-8EB6-4783-B268-67A8099274C1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6FC0EB-1F66-4AAD-8381-9EAD65E9DE7C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22521-532A-4BE2-ACE3-FF6CB20CBAB3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5440" y="270752"/>
            <a:ext cx="2056320" cy="60515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0752"/>
            <a:ext cx="6030720" cy="60515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85A379-2AE4-48D5-9575-7CFD655BB4D2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3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07D1AA-A001-4284-B4B1-979DBBE48A8C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FC5E4B-AB6E-4FFA-BD3F-2618A83BBCD0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2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894B4-A86F-4473-9C6B-F97B9C2DB4D1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934124"/>
            <a:ext cx="4043520" cy="438814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0" y="1934124"/>
            <a:ext cx="4043520" cy="438814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44844-C146-432F-8BF7-4AF6444AC3AE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9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EBE13-2E8C-4D8B-86C2-2B4CD2514443}" type="slidenum">
              <a:rPr/>
              <a:pPr/>
              <a:t>‹#›</a:t>
            </a:fld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9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486748-C537-4A61-901E-91E22A6617E8}" type="slidenum">
              <a:rPr/>
              <a:p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BE5560-B972-4697-AAA2-F110248A5BC7}" type="slidenum">
              <a:rPr/>
              <a:p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1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16E93-8EB6-4783-B268-67A8099274C1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8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6FC0EB-1F66-4AAD-8381-9EAD65E9DE7C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22521-532A-4BE2-ACE3-FF6CB20CBAB3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4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5440" y="270749"/>
            <a:ext cx="2056320" cy="60515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30720" cy="60515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85A379-2AE4-48D5-9575-7CFD655BB4D2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3314D8-1093-4EE2-8234-EC498EE9F3C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6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26AC69-86F2-4BDA-BD03-81768AB3A1C1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1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0C748E-8724-4D92-90C2-259AC18B26CB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0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600009"/>
            <a:ext cx="4043520" cy="45235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0" y="1600009"/>
            <a:ext cx="4043520" cy="45235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423F85-C1CA-4551-B449-44F518C7B915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7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C11914-0A5E-4054-B159-D29F184C2362}" type="slidenum">
              <a:rPr/>
              <a:pPr/>
              <a:t>‹#›</a:t>
            </a:fld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6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3E5BF7-9CCA-4653-93CC-62F054FB64F7}" type="slidenum">
              <a:rPr/>
              <a:p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296D42-1450-40D9-8030-5AC6AE7C31A9}" type="slidenum">
              <a:rPr/>
              <a:p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3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E61F77-B9DA-4B7F-AFF4-C4E8B97A392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199EB-6674-4E24-8CF2-A4545227D74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48BB19-A474-46A2-B0E3-671971ABE995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5440" y="128174"/>
            <a:ext cx="2056320" cy="599534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128174"/>
            <a:ext cx="6030720" cy="599534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B129D-F887-4A9E-8BA6-460B036B2968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0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26" indent="0">
              <a:buNone/>
              <a:defRPr sz="2400"/>
            </a:lvl3pPr>
            <a:lvl4pPr marL="1370890" indent="0">
              <a:buNone/>
              <a:defRPr sz="2000"/>
            </a:lvl4pPr>
            <a:lvl5pPr marL="1827852" indent="0">
              <a:buNone/>
              <a:defRPr sz="2000"/>
            </a:lvl5pPr>
            <a:lvl6pPr marL="2284815" indent="0">
              <a:buNone/>
              <a:defRPr sz="2000"/>
            </a:lvl6pPr>
            <a:lvl7pPr marL="2741778" indent="0">
              <a:buNone/>
              <a:defRPr sz="2000"/>
            </a:lvl7pPr>
            <a:lvl8pPr marL="3198740" indent="0">
              <a:buNone/>
              <a:defRPr sz="2000"/>
            </a:lvl8pPr>
            <a:lvl9pPr marL="365570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0" tIns="45697" rIns="91390" bIns="456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90" tIns="45697" rIns="91390" bIns="456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2" indent="-342722" algn="l" defTabSz="9139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5" indent="-285600" algn="l" defTabSz="9139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72" indent="-228482" algn="l" defTabSz="9139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34" indent="-228482" algn="l" defTabSz="9139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97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23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6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-9140" y="-7833"/>
            <a:ext cx="9162046" cy="10414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72"/>
              <a:gd name="f7" fmla="val 656"/>
              <a:gd name="f8" fmla="val 2542"/>
              <a:gd name="f9" fmla="val 437"/>
              <a:gd name="f10" fmla="val 6"/>
              <a:gd name="f11" fmla="val 2"/>
              <a:gd name="f12" fmla="val 2746"/>
              <a:gd name="f13" fmla="val 101"/>
              <a:gd name="f14" fmla="val 3828"/>
              <a:gd name="f15" fmla="val 367"/>
              <a:gd name="f16" fmla="val 4374"/>
              <a:gd name="f17" fmla="val 4920"/>
              <a:gd name="f18" fmla="val 5526"/>
              <a:gd name="f19" fmla="val 152"/>
              <a:gd name="f20" fmla="val 5766"/>
              <a:gd name="f21" fmla="val 55"/>
              <a:gd name="f22" fmla="val 213"/>
              <a:gd name="f23" fmla="val 5670"/>
              <a:gd name="f24" fmla="val 257"/>
              <a:gd name="f25" fmla="val 5016"/>
              <a:gd name="f26" fmla="val 441"/>
              <a:gd name="f27" fmla="val 4302"/>
              <a:gd name="f28" fmla="val 439"/>
              <a:gd name="f29" fmla="val 3588"/>
              <a:gd name="f30" fmla="val 2205"/>
              <a:gd name="f31" fmla="val 165"/>
              <a:gd name="f32" fmla="val 1488"/>
              <a:gd name="f33" fmla="val 201"/>
              <a:gd name="f34" fmla="val 750"/>
              <a:gd name="f35" fmla="val 209"/>
              <a:gd name="f36" fmla="val 270"/>
              <a:gd name="f37" fmla="val 482"/>
              <a:gd name="f38" fmla="+- 0 0 0"/>
              <a:gd name="f39" fmla="*/ f3 1 5772"/>
              <a:gd name="f40" fmla="*/ f4 1 656"/>
              <a:gd name="f41" fmla="*/ f38 f0 1"/>
              <a:gd name="f42" fmla="*/ 0 f39 1"/>
              <a:gd name="f43" fmla="*/ 5772 f39 1"/>
              <a:gd name="f44" fmla="*/ 656 f40 1"/>
              <a:gd name="f45" fmla="*/ 0 f40 1"/>
              <a:gd name="f46" fmla="*/ 6 f39 1"/>
              <a:gd name="f47" fmla="*/ 2 f40 1"/>
              <a:gd name="f48" fmla="*/ f41 1 f2"/>
              <a:gd name="f49" fmla="*/ 2542 f39 1"/>
              <a:gd name="f50" fmla="*/ 4374 f39 1"/>
              <a:gd name="f51" fmla="*/ 367 f40 1"/>
              <a:gd name="f52" fmla="*/ 5766 f39 1"/>
              <a:gd name="f53" fmla="*/ 55 f40 1"/>
              <a:gd name="f54" fmla="*/ 213 f40 1"/>
              <a:gd name="f55" fmla="*/ 4302 f39 1"/>
              <a:gd name="f56" fmla="*/ 439 f40 1"/>
              <a:gd name="f57" fmla="*/ 1488 f39 1"/>
              <a:gd name="f58" fmla="*/ 201 f40 1"/>
              <a:gd name="f59" fmla="+- f4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46" y="f47"/>
              </a:cxn>
              <a:cxn ang="f59">
                <a:pos x="f49" y="f45"/>
              </a:cxn>
              <a:cxn ang="f59">
                <a:pos x="f50" y="f51"/>
              </a:cxn>
              <a:cxn ang="f59">
                <a:pos x="f52" y="f53"/>
              </a:cxn>
              <a:cxn ang="f59">
                <a:pos x="f43" y="f54"/>
              </a:cxn>
              <a:cxn ang="f59">
                <a:pos x="f55" y="f56"/>
              </a:cxn>
              <a:cxn ang="f59">
                <a:pos x="f57" y="f58"/>
              </a:cxn>
              <a:cxn ang="f59">
                <a:pos x="f42" y="f44"/>
              </a:cxn>
              <a:cxn ang="f59">
                <a:pos x="f46" y="f47"/>
              </a:cxn>
            </a:cxnLst>
            <a:rect l="f42" t="f45" r="f43" b="f44"/>
            <a:pathLst>
              <a:path w="5772" h="656">
                <a:moveTo>
                  <a:pt x="f10" y="f11"/>
                </a:moveTo>
                <a:lnTo>
                  <a:pt x="f8" y="f5"/>
                </a:lnTo>
                <a:cubicBezTo>
                  <a:pt x="f12" y="f13"/>
                  <a:pt x="f14" y="f15"/>
                  <a:pt x="f16" y="f15"/>
                </a:cubicBezTo>
                <a:cubicBezTo>
                  <a:pt x="f17" y="f15"/>
                  <a:pt x="f18" y="f19"/>
                  <a:pt x="f20" y="f21"/>
                </a:cubicBezTo>
                <a:lnTo>
                  <a:pt x="f6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9"/>
                  <a:pt x="f30" y="f31"/>
                  <a:pt x="f32" y="f33"/>
                </a:cubicBezTo>
                <a:cubicBezTo>
                  <a:pt x="f34" y="f35"/>
                  <a:pt x="f36" y="f37"/>
                  <a:pt x="f5" y="f7"/>
                </a:cubicBezTo>
                <a:lnTo>
                  <a:pt x="f10" y="f11"/>
                </a:lnTo>
                <a:close/>
              </a:path>
            </a:pathLst>
          </a:custGeom>
          <a:gradFill>
            <a:gsLst>
              <a:gs pos="0">
                <a:srgbClr val="B4008B"/>
              </a:gs>
              <a:gs pos="100000">
                <a:srgbClr val="B8003B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none" lIns="81597" tIns="42431" rIns="81597" bIns="42431" anchor="ctr" anchorCtr="0" compatLnSpc="0"/>
          <a:lstStyle/>
          <a:p>
            <a:pPr defTabSz="829022" hangingPunct="0"/>
            <a:endParaRPr lang="de-DE" sz="1600" smtClean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4381011" y="-7836"/>
            <a:ext cx="4762096" cy="6384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00"/>
              <a:gd name="f7" fmla="val 595"/>
              <a:gd name="f8" fmla="val 174"/>
              <a:gd name="f9" fmla="val 102"/>
              <a:gd name="f10" fmla="val 1168"/>
              <a:gd name="f11" fmla="val 533"/>
              <a:gd name="f12" fmla="val 1668"/>
              <a:gd name="f13" fmla="val 564"/>
              <a:gd name="f14" fmla="val 2168"/>
              <a:gd name="f15" fmla="val 2778"/>
              <a:gd name="f16" fmla="val 279"/>
              <a:gd name="f17" fmla="val 186"/>
              <a:gd name="f18" fmla="val 6"/>
              <a:gd name="f19" fmla="+- 0 0 0"/>
              <a:gd name="f20" fmla="*/ f3 1 3000"/>
              <a:gd name="f21" fmla="*/ f4 1 595"/>
              <a:gd name="f22" fmla="*/ f19 f0 1"/>
              <a:gd name="f23" fmla="*/ 0 f20 1"/>
              <a:gd name="f24" fmla="*/ 3000 f20 1"/>
              <a:gd name="f25" fmla="*/ 595 f21 1"/>
              <a:gd name="f26" fmla="*/ 0 f21 1"/>
              <a:gd name="f27" fmla="*/ f22 1 f2"/>
              <a:gd name="f28" fmla="*/ 1668 f20 1"/>
              <a:gd name="f29" fmla="*/ 564 f21 1"/>
              <a:gd name="f30" fmla="*/ 186 f21 1"/>
              <a:gd name="f31" fmla="*/ 6 f21 1"/>
              <a:gd name="f32" fmla="+- f2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3" y="f26"/>
              </a:cxn>
              <a:cxn ang="f32">
                <a:pos x="f28" y="f29"/>
              </a:cxn>
              <a:cxn ang="f32">
                <a:pos x="f24" y="f30"/>
              </a:cxn>
              <a:cxn ang="f32">
                <a:pos x="f24" y="f31"/>
              </a:cxn>
              <a:cxn ang="f32">
                <a:pos x="f23" y="f26"/>
              </a:cxn>
            </a:cxnLst>
            <a:rect l="f23" t="f26" r="f24" b="f25"/>
            <a:pathLst>
              <a:path w="3000" h="595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7"/>
                  <a:pt x="f15" y="f16"/>
                  <a:pt x="f6" y="f17"/>
                </a:cubicBezTo>
                <a:lnTo>
                  <a:pt x="f6" y="f18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F10044"/>
              </a:gs>
              <a:gs pos="100000">
                <a:srgbClr val="820066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none" lIns="81597" tIns="42431" rIns="81597" bIns="42431" anchor="ctr" anchorCtr="0" compatLnSpc="0"/>
          <a:lstStyle/>
          <a:p>
            <a:pPr defTabSz="829022" hangingPunct="0"/>
            <a:endParaRPr lang="de-DE" sz="1600" smtClean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6519" y="270092"/>
            <a:ext cx="8225824" cy="1570875"/>
          </a:xfrm>
          <a:prstGeom prst="rect">
            <a:avLst/>
          </a:prstGeom>
          <a:noFill/>
          <a:ln>
            <a:noFill/>
          </a:ln>
        </p:spPr>
        <p:txBody>
          <a:bodyPr vert="horz" lIns="0" tIns="42431" rIns="0" bIns="0" anchor="b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de-DE"/>
          </a:p>
        </p:txBody>
      </p:sp>
      <p:sp>
        <p:nvSpPr>
          <p:cNvPr id="5" name="Текст 4"/>
          <p:cNvSpPr txBox="1">
            <a:spLocks noGrp="1"/>
          </p:cNvSpPr>
          <p:nvPr>
            <p:ph type="body" idx="1"/>
          </p:nvPr>
        </p:nvSpPr>
        <p:spPr>
          <a:xfrm>
            <a:off x="456519" y="1934692"/>
            <a:ext cx="8225824" cy="4387023"/>
          </a:xfrm>
          <a:prstGeom prst="rect">
            <a:avLst/>
          </a:prstGeom>
          <a:noFill/>
          <a:ln>
            <a:noFill/>
          </a:ln>
        </p:spPr>
        <p:txBody>
          <a:bodyPr vert="horz" lIns="81597" tIns="42431" rIns="81597" bIns="42431" anchor="t" anchorCtr="0" compatLnSpc="1"/>
          <a:lstStyle>
            <a:defPPr marL="377280" marR="0" lvl="0" indent="-377280" algn="l" rtl="0" hangingPunct="1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None/>
              <a:tabLst>
                <a:tab pos="377280" algn="l"/>
                <a:tab pos="483480" algn="l"/>
                <a:tab pos="932760" algn="l"/>
                <a:tab pos="1382040" algn="l"/>
                <a:tab pos="1831320" algn="l"/>
                <a:tab pos="2280600" algn="l"/>
                <a:tab pos="2729880" algn="l"/>
                <a:tab pos="3179160" algn="l"/>
                <a:tab pos="3628439" algn="l"/>
                <a:tab pos="4077720" algn="l"/>
                <a:tab pos="4526999" algn="l"/>
                <a:tab pos="4975920" algn="l"/>
                <a:tab pos="5425200" algn="l"/>
                <a:tab pos="5874480" algn="l"/>
                <a:tab pos="6323760" algn="l"/>
                <a:tab pos="6773039" algn="l"/>
                <a:tab pos="7222320" algn="l"/>
                <a:tab pos="7671599" algn="l"/>
                <a:tab pos="8120880" algn="l"/>
                <a:tab pos="8570160" algn="l"/>
                <a:tab pos="9019440" algn="l"/>
              </a:tabLst>
              <a:defRPr lang="de-DE" sz="287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defPPr>
            <a:lvl1pPr marL="377280" marR="0" lvl="0" indent="-377280" algn="l" rtl="0" hangingPunct="1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None/>
              <a:tabLst>
                <a:tab pos="377280" algn="l"/>
                <a:tab pos="483480" algn="l"/>
                <a:tab pos="932760" algn="l"/>
                <a:tab pos="1382040" algn="l"/>
                <a:tab pos="1831320" algn="l"/>
                <a:tab pos="2280600" algn="l"/>
                <a:tab pos="2729880" algn="l"/>
                <a:tab pos="3179160" algn="l"/>
                <a:tab pos="3628439" algn="l"/>
                <a:tab pos="4077720" algn="l"/>
                <a:tab pos="4526999" algn="l"/>
                <a:tab pos="4975920" algn="l"/>
                <a:tab pos="5425200" algn="l"/>
                <a:tab pos="5874480" algn="l"/>
                <a:tab pos="6323760" algn="l"/>
                <a:tab pos="6773039" algn="l"/>
                <a:tab pos="7222320" algn="l"/>
                <a:tab pos="7671599" algn="l"/>
                <a:tab pos="8120880" algn="l"/>
                <a:tab pos="8570160" algn="l"/>
                <a:tab pos="9019440" algn="l"/>
              </a:tabLst>
              <a:defRPr lang="de-DE" sz="287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817919" algn="l"/>
                <a:tab pos="973439" algn="l"/>
                <a:tab pos="1422719" algn="l"/>
                <a:tab pos="1871999" algn="l"/>
                <a:tab pos="2321279" algn="l"/>
                <a:tab pos="2770199" algn="l"/>
                <a:tab pos="3219479" algn="l"/>
                <a:tab pos="3668759" algn="l"/>
                <a:tab pos="4118039" algn="l"/>
                <a:tab pos="4567319" algn="l"/>
                <a:tab pos="5016599" algn="l"/>
                <a:tab pos="5465879" algn="l"/>
                <a:tab pos="5915159" algn="l"/>
                <a:tab pos="6364439" algn="l"/>
                <a:tab pos="6813719" algn="l"/>
                <a:tab pos="7262998" algn="l"/>
                <a:tab pos="7712279" algn="l"/>
                <a:tab pos="8161559" algn="l"/>
                <a:tab pos="8610839" algn="l"/>
                <a:tab pos="9060119" algn="l"/>
                <a:tab pos="9509399" algn="l"/>
              </a:tabLst>
              <a:defRPr lang="de-DE" sz="265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258199" algn="l"/>
                <a:tab pos="1462679" algn="l"/>
                <a:tab pos="1911959" algn="l"/>
                <a:tab pos="2361239" algn="l"/>
                <a:tab pos="2810518" algn="l"/>
                <a:tab pos="3259798" algn="l"/>
                <a:tab pos="3709079" algn="l"/>
                <a:tab pos="4158359" algn="l"/>
                <a:tab pos="4607639" algn="l"/>
                <a:tab pos="5056919" algn="l"/>
                <a:tab pos="5506199" algn="l"/>
                <a:tab pos="5955478" algn="l"/>
                <a:tab pos="6404759" algn="l"/>
                <a:tab pos="6854039" algn="l"/>
                <a:tab pos="7303318" algn="l"/>
                <a:tab pos="7752599" algn="l"/>
                <a:tab pos="8201878" algn="l"/>
                <a:tab pos="8651159" algn="l"/>
                <a:tab pos="9100439" algn="l"/>
                <a:tab pos="9549359" algn="l"/>
                <a:tab pos="9998639" algn="l"/>
              </a:tabLst>
              <a:defRPr lang="de-DE" sz="232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763280" algn="l"/>
                <a:tab pos="1959840" algn="l"/>
                <a:tab pos="2409120" algn="l"/>
                <a:tab pos="2858400" algn="l"/>
                <a:tab pos="3307680" algn="l"/>
                <a:tab pos="3756960" algn="l"/>
                <a:tab pos="4206240" algn="l"/>
                <a:tab pos="4655519" algn="l"/>
                <a:tab pos="5104800" algn="l"/>
                <a:tab pos="5554080" algn="l"/>
                <a:tab pos="6003359" algn="l"/>
                <a:tab pos="6452640" algn="l"/>
                <a:tab pos="6901920" algn="l"/>
                <a:tab pos="7351200" algn="l"/>
                <a:tab pos="7800480" algn="l"/>
                <a:tab pos="8249760" algn="l"/>
                <a:tab pos="8699039" algn="l"/>
                <a:tab pos="9148320" algn="l"/>
                <a:tab pos="9597240" algn="l"/>
                <a:tab pos="10046520" algn="l"/>
                <a:tab pos="10495800" algn="l"/>
              </a:tabLst>
              <a:defRPr lang="de-DE" sz="221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de-DE" sz="221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de-DE" sz="221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de-DE" sz="221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de-DE" sz="221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de-DE" sz="221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6" name="Дата 5"/>
          <p:cNvSpPr txBox="1">
            <a:spLocks noGrp="1"/>
          </p:cNvSpPr>
          <p:nvPr>
            <p:ph type="dt" sz="half" idx="2"/>
          </p:nvPr>
        </p:nvSpPr>
        <p:spPr>
          <a:xfrm>
            <a:off x="457176" y="6356007"/>
            <a:ext cx="2130419" cy="3621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ru-RU" sz="1100" kern="1200">
                <a:solidFill>
                  <a:srgbClr val="616161"/>
                </a:solidFill>
                <a:latin typeface="Constantia" pitchFamily="18"/>
                <a:ea typeface="Lucida Sans Unicode" pitchFamily="2"/>
                <a:cs typeface="Lucida Sans Unicode" pitchFamily="2"/>
              </a:defRPr>
            </a:lvl1pPr>
          </a:lstStyle>
          <a:p>
            <a:pPr defTabSz="829022"/>
            <a:endParaRPr lang="ru-RU" smtClean="0"/>
          </a:p>
        </p:txBody>
      </p:sp>
      <p:sp>
        <p:nvSpPr>
          <p:cNvPr id="7" name="Полилиния 6"/>
          <p:cNvSpPr/>
          <p:nvPr/>
        </p:nvSpPr>
        <p:spPr>
          <a:xfrm>
            <a:off x="2666621" y="6356658"/>
            <a:ext cx="3352701" cy="36512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597" tIns="42431" rIns="81597" bIns="42431" anchor="ctr" anchorCtr="0" compatLnSpc="0"/>
          <a:lstStyle/>
          <a:p>
            <a:pPr defTabSz="829022" hangingPunct="0"/>
            <a:endParaRPr lang="de-DE" sz="1600" smtClean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" name="Номер слайда 7"/>
          <p:cNvSpPr txBox="1">
            <a:spLocks noGrp="1"/>
          </p:cNvSpPr>
          <p:nvPr>
            <p:ph type="sldNum" sz="quarter" idx="4"/>
          </p:nvPr>
        </p:nvSpPr>
        <p:spPr>
          <a:xfrm>
            <a:off x="7924095" y="6356007"/>
            <a:ext cx="758905" cy="3621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ru-RU" sz="1100" kern="1200">
                <a:solidFill>
                  <a:srgbClr val="616161"/>
                </a:solidFill>
                <a:latin typeface="Constantia" pitchFamily="18"/>
                <a:ea typeface="Lucida Sans Unicode" pitchFamily="2"/>
                <a:cs typeface="Lucida Sans Unicode" pitchFamily="2"/>
              </a:defRPr>
            </a:lvl1pPr>
          </a:lstStyle>
          <a:p>
            <a:pPr defTabSz="829022"/>
            <a:fld id="{74FCAB66-D33B-48FB-BDF9-44406406F2EE}" type="slidenum">
              <a:rPr lang="ru-RU" smtClean="0"/>
              <a:pPr defTabSz="829022"/>
              <a:t>‹#›</a:t>
            </a:fld>
            <a:endParaRPr lang="ru-RU" smtClean="0"/>
          </a:p>
        </p:txBody>
      </p:sp>
      <p:grpSp>
        <p:nvGrpSpPr>
          <p:cNvPr id="9" name="Группа 8"/>
          <p:cNvGrpSpPr/>
          <p:nvPr/>
        </p:nvGrpSpPr>
        <p:grpSpPr>
          <a:xfrm>
            <a:off x="-18945" y="202809"/>
            <a:ext cx="9177077" cy="644680"/>
            <a:chOff x="-20890" y="223560"/>
            <a:chExt cx="10117090" cy="71064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20890" y="223560"/>
              <a:ext cx="10090809" cy="710640"/>
              <a:chOff x="-20890" y="223560"/>
              <a:chExt cx="10090809" cy="710640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1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600" y="223560"/>
                <a:ext cx="10066319" cy="7106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Полилиния 11"/>
              <p:cNvSpPr/>
              <p:nvPr/>
            </p:nvSpPr>
            <p:spPr>
              <a:xfrm rot="180000">
                <a:off x="-20890" y="528489"/>
                <a:ext cx="360" cy="3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0"/>
              <a:lstStyle/>
              <a:p>
                <a:pPr defTabSz="829022" hangingPunct="0"/>
                <a:endParaRPr lang="de-DE" sz="1600" smtClean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-20890" y="272880"/>
              <a:ext cx="10117090" cy="615960"/>
              <a:chOff x="-20890" y="272880"/>
              <a:chExt cx="10117090" cy="615960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15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-3240" y="272880"/>
                <a:ext cx="10099440" cy="6159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Полилиния 14"/>
              <p:cNvSpPr/>
              <p:nvPr/>
            </p:nvSpPr>
            <p:spPr>
              <a:xfrm rot="180000">
                <a:off x="-20890" y="577089"/>
                <a:ext cx="360" cy="3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0"/>
              <a:lstStyle/>
              <a:p>
                <a:pPr defTabSz="829022" hangingPunct="0"/>
                <a:endParaRPr lang="de-DE" sz="1600" smtClean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6" name="Нижний колонтитул 15"/>
          <p:cNvSpPr txBox="1">
            <a:spLocks noGrp="1"/>
          </p:cNvSpPr>
          <p:nvPr>
            <p:ph type="ftr" sz="quarter" idx="3"/>
          </p:nvPr>
        </p:nvSpPr>
        <p:spPr>
          <a:xfrm>
            <a:off x="3126729" y="6247582"/>
            <a:ext cx="2897815" cy="4725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ctr" rtl="0" hangingPunct="0">
              <a:buNone/>
              <a:tabLst/>
              <a:defRPr lang="de-DE" sz="13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defTabSz="829022"/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2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07003" algn="l"/>
          <a:tab pos="814335" algn="l"/>
          <a:tab pos="1221664" algn="l"/>
          <a:tab pos="1628996" algn="l"/>
          <a:tab pos="2036328" algn="l"/>
          <a:tab pos="2443658" algn="l"/>
          <a:tab pos="2850989" algn="l"/>
          <a:tab pos="3258320" algn="l"/>
          <a:tab pos="3665647" algn="l"/>
          <a:tab pos="4072981" algn="l"/>
          <a:tab pos="4480310" algn="l"/>
          <a:tab pos="4887642" algn="l"/>
          <a:tab pos="5294972" algn="l"/>
          <a:tab pos="5702304" algn="l"/>
          <a:tab pos="6109633" algn="l"/>
          <a:tab pos="6516965" algn="l"/>
          <a:tab pos="6924296" algn="l"/>
          <a:tab pos="7331624" algn="l"/>
          <a:tab pos="7738959" algn="l"/>
          <a:tab pos="8146287" algn="l"/>
        </a:tabLst>
        <a:defRPr lang="de-DE" sz="5900" b="0" i="0" u="none" strike="noStrike" kern="1200" baseline="0">
          <a:ln>
            <a:noFill/>
          </a:ln>
          <a:solidFill>
            <a:srgbClr val="666666"/>
          </a:solidFill>
          <a:latin typeface="Calibri" pitchFamily="34"/>
          <a:ea typeface="Microsoft YaHei" pitchFamily="2"/>
        </a:defRPr>
      </a:lvl1pPr>
    </p:titleStyle>
    <p:bodyStyle>
      <a:lvl1pPr marL="342054" marR="0" indent="-342054" algn="l" rtl="0" hangingPunct="1">
        <a:lnSpc>
          <a:spcPct val="100000"/>
        </a:lnSpc>
        <a:spcBef>
          <a:spcPts val="648"/>
        </a:spcBef>
        <a:spcAft>
          <a:spcPts val="0"/>
        </a:spcAft>
        <a:tabLst>
          <a:tab pos="342054" algn="l"/>
          <a:tab pos="438336" algn="l"/>
          <a:tab pos="845668" algn="l"/>
          <a:tab pos="1252998" algn="l"/>
          <a:tab pos="1660330" algn="l"/>
          <a:tab pos="2067657" algn="l"/>
          <a:tab pos="2474991" algn="l"/>
          <a:tab pos="2882321" algn="l"/>
          <a:tab pos="3289652" algn="l"/>
          <a:tab pos="3696983" algn="l"/>
          <a:tab pos="4104313" algn="l"/>
          <a:tab pos="4511318" algn="l"/>
          <a:tab pos="4918648" algn="l"/>
          <a:tab pos="5325980" algn="l"/>
          <a:tab pos="5733309" algn="l"/>
          <a:tab pos="6140641" algn="l"/>
          <a:tab pos="6547971" algn="l"/>
          <a:tab pos="6955299" algn="l"/>
          <a:tab pos="7362634" algn="l"/>
          <a:tab pos="7769963" algn="l"/>
          <a:tab pos="8177294" algn="l"/>
        </a:tabLst>
        <a:defRPr lang="de-DE" sz="2600" b="0" i="0" u="none" strike="noStrike" kern="1200" baseline="0">
          <a:ln>
            <a:noFill/>
          </a:ln>
          <a:solidFill>
            <a:srgbClr val="000000"/>
          </a:solidFill>
          <a:latin typeface="Constantia" pitchFamily="18"/>
          <a:ea typeface="Microsoft YaHei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-9140" y="-7835"/>
            <a:ext cx="9162046" cy="10414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72"/>
              <a:gd name="f7" fmla="val 656"/>
              <a:gd name="f8" fmla="val 2542"/>
              <a:gd name="f9" fmla="val 437"/>
              <a:gd name="f10" fmla="val 6"/>
              <a:gd name="f11" fmla="val 2"/>
              <a:gd name="f12" fmla="val 2746"/>
              <a:gd name="f13" fmla="val 101"/>
              <a:gd name="f14" fmla="val 3828"/>
              <a:gd name="f15" fmla="val 367"/>
              <a:gd name="f16" fmla="val 4374"/>
              <a:gd name="f17" fmla="val 4920"/>
              <a:gd name="f18" fmla="val 5526"/>
              <a:gd name="f19" fmla="val 152"/>
              <a:gd name="f20" fmla="val 5766"/>
              <a:gd name="f21" fmla="val 55"/>
              <a:gd name="f22" fmla="val 213"/>
              <a:gd name="f23" fmla="val 5670"/>
              <a:gd name="f24" fmla="val 257"/>
              <a:gd name="f25" fmla="val 5016"/>
              <a:gd name="f26" fmla="val 441"/>
              <a:gd name="f27" fmla="val 4302"/>
              <a:gd name="f28" fmla="val 439"/>
              <a:gd name="f29" fmla="val 3588"/>
              <a:gd name="f30" fmla="val 2205"/>
              <a:gd name="f31" fmla="val 165"/>
              <a:gd name="f32" fmla="val 1488"/>
              <a:gd name="f33" fmla="val 201"/>
              <a:gd name="f34" fmla="val 750"/>
              <a:gd name="f35" fmla="val 209"/>
              <a:gd name="f36" fmla="val 270"/>
              <a:gd name="f37" fmla="val 482"/>
              <a:gd name="f38" fmla="+- 0 0 0"/>
              <a:gd name="f39" fmla="*/ f3 1 5772"/>
              <a:gd name="f40" fmla="*/ f4 1 656"/>
              <a:gd name="f41" fmla="*/ f38 f0 1"/>
              <a:gd name="f42" fmla="*/ 0 f39 1"/>
              <a:gd name="f43" fmla="*/ 5772 f39 1"/>
              <a:gd name="f44" fmla="*/ 656 f40 1"/>
              <a:gd name="f45" fmla="*/ 0 f40 1"/>
              <a:gd name="f46" fmla="*/ 6 f39 1"/>
              <a:gd name="f47" fmla="*/ 2 f40 1"/>
              <a:gd name="f48" fmla="*/ f41 1 f2"/>
              <a:gd name="f49" fmla="*/ 2542 f39 1"/>
              <a:gd name="f50" fmla="*/ 4374 f39 1"/>
              <a:gd name="f51" fmla="*/ 367 f40 1"/>
              <a:gd name="f52" fmla="*/ 5766 f39 1"/>
              <a:gd name="f53" fmla="*/ 55 f40 1"/>
              <a:gd name="f54" fmla="*/ 213 f40 1"/>
              <a:gd name="f55" fmla="*/ 4302 f39 1"/>
              <a:gd name="f56" fmla="*/ 439 f40 1"/>
              <a:gd name="f57" fmla="*/ 1488 f39 1"/>
              <a:gd name="f58" fmla="*/ 201 f40 1"/>
              <a:gd name="f59" fmla="+- f4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46" y="f47"/>
              </a:cxn>
              <a:cxn ang="f59">
                <a:pos x="f49" y="f45"/>
              </a:cxn>
              <a:cxn ang="f59">
                <a:pos x="f50" y="f51"/>
              </a:cxn>
              <a:cxn ang="f59">
                <a:pos x="f52" y="f53"/>
              </a:cxn>
              <a:cxn ang="f59">
                <a:pos x="f43" y="f54"/>
              </a:cxn>
              <a:cxn ang="f59">
                <a:pos x="f55" y="f56"/>
              </a:cxn>
              <a:cxn ang="f59">
                <a:pos x="f57" y="f58"/>
              </a:cxn>
              <a:cxn ang="f59">
                <a:pos x="f42" y="f44"/>
              </a:cxn>
              <a:cxn ang="f59">
                <a:pos x="f46" y="f47"/>
              </a:cxn>
            </a:cxnLst>
            <a:rect l="f42" t="f45" r="f43" b="f44"/>
            <a:pathLst>
              <a:path w="5772" h="656">
                <a:moveTo>
                  <a:pt x="f10" y="f11"/>
                </a:moveTo>
                <a:lnTo>
                  <a:pt x="f8" y="f5"/>
                </a:lnTo>
                <a:cubicBezTo>
                  <a:pt x="f12" y="f13"/>
                  <a:pt x="f14" y="f15"/>
                  <a:pt x="f16" y="f15"/>
                </a:cubicBezTo>
                <a:cubicBezTo>
                  <a:pt x="f17" y="f15"/>
                  <a:pt x="f18" y="f19"/>
                  <a:pt x="f20" y="f21"/>
                </a:cubicBezTo>
                <a:lnTo>
                  <a:pt x="f6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9"/>
                  <a:pt x="f30" y="f31"/>
                  <a:pt x="f32" y="f33"/>
                </a:cubicBezTo>
                <a:cubicBezTo>
                  <a:pt x="f34" y="f35"/>
                  <a:pt x="f36" y="f37"/>
                  <a:pt x="f5" y="f7"/>
                </a:cubicBezTo>
                <a:lnTo>
                  <a:pt x="f10" y="f11"/>
                </a:lnTo>
                <a:close/>
              </a:path>
            </a:pathLst>
          </a:custGeom>
          <a:gradFill>
            <a:gsLst>
              <a:gs pos="0">
                <a:srgbClr val="B4008B"/>
              </a:gs>
              <a:gs pos="100000">
                <a:srgbClr val="B8003B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none" lIns="81615" tIns="42439" rIns="81615" bIns="42439" anchor="ctr" anchorCtr="0" compatLnSpc="0"/>
          <a:lstStyle/>
          <a:p>
            <a:pPr defTabSz="829194" hangingPunct="0"/>
            <a:endParaRPr lang="de-DE" sz="1600" smtClean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4381011" y="-7836"/>
            <a:ext cx="4762096" cy="6384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00"/>
              <a:gd name="f7" fmla="val 595"/>
              <a:gd name="f8" fmla="val 174"/>
              <a:gd name="f9" fmla="val 102"/>
              <a:gd name="f10" fmla="val 1168"/>
              <a:gd name="f11" fmla="val 533"/>
              <a:gd name="f12" fmla="val 1668"/>
              <a:gd name="f13" fmla="val 564"/>
              <a:gd name="f14" fmla="val 2168"/>
              <a:gd name="f15" fmla="val 2778"/>
              <a:gd name="f16" fmla="val 279"/>
              <a:gd name="f17" fmla="val 186"/>
              <a:gd name="f18" fmla="val 6"/>
              <a:gd name="f19" fmla="+- 0 0 0"/>
              <a:gd name="f20" fmla="*/ f3 1 3000"/>
              <a:gd name="f21" fmla="*/ f4 1 595"/>
              <a:gd name="f22" fmla="*/ f19 f0 1"/>
              <a:gd name="f23" fmla="*/ 0 f20 1"/>
              <a:gd name="f24" fmla="*/ 3000 f20 1"/>
              <a:gd name="f25" fmla="*/ 595 f21 1"/>
              <a:gd name="f26" fmla="*/ 0 f21 1"/>
              <a:gd name="f27" fmla="*/ f22 1 f2"/>
              <a:gd name="f28" fmla="*/ 1668 f20 1"/>
              <a:gd name="f29" fmla="*/ 564 f21 1"/>
              <a:gd name="f30" fmla="*/ 186 f21 1"/>
              <a:gd name="f31" fmla="*/ 6 f21 1"/>
              <a:gd name="f32" fmla="+- f2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3" y="f26"/>
              </a:cxn>
              <a:cxn ang="f32">
                <a:pos x="f28" y="f29"/>
              </a:cxn>
              <a:cxn ang="f32">
                <a:pos x="f24" y="f30"/>
              </a:cxn>
              <a:cxn ang="f32">
                <a:pos x="f24" y="f31"/>
              </a:cxn>
              <a:cxn ang="f32">
                <a:pos x="f23" y="f26"/>
              </a:cxn>
            </a:cxnLst>
            <a:rect l="f23" t="f26" r="f24" b="f25"/>
            <a:pathLst>
              <a:path w="3000" h="595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7"/>
                  <a:pt x="f15" y="f16"/>
                  <a:pt x="f6" y="f17"/>
                </a:cubicBezTo>
                <a:lnTo>
                  <a:pt x="f6" y="f18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F10044"/>
              </a:gs>
              <a:gs pos="100000">
                <a:srgbClr val="820066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none" lIns="81615" tIns="42439" rIns="81615" bIns="42439" anchor="ctr" anchorCtr="0" compatLnSpc="0"/>
          <a:lstStyle/>
          <a:p>
            <a:pPr defTabSz="829194" hangingPunct="0"/>
            <a:endParaRPr lang="de-DE" sz="1600" smtClean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6519" y="270090"/>
            <a:ext cx="8225824" cy="1570875"/>
          </a:xfrm>
          <a:prstGeom prst="rect">
            <a:avLst/>
          </a:prstGeom>
          <a:noFill/>
          <a:ln>
            <a:noFill/>
          </a:ln>
        </p:spPr>
        <p:txBody>
          <a:bodyPr vert="horz" lIns="0" tIns="42439" rIns="0" bIns="0" anchor="b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de-DE"/>
          </a:p>
        </p:txBody>
      </p:sp>
      <p:sp>
        <p:nvSpPr>
          <p:cNvPr id="5" name="Текст 4"/>
          <p:cNvSpPr txBox="1">
            <a:spLocks noGrp="1"/>
          </p:cNvSpPr>
          <p:nvPr>
            <p:ph type="body" idx="1"/>
          </p:nvPr>
        </p:nvSpPr>
        <p:spPr>
          <a:xfrm>
            <a:off x="456519" y="1934692"/>
            <a:ext cx="8225824" cy="4387023"/>
          </a:xfrm>
          <a:prstGeom prst="rect">
            <a:avLst/>
          </a:prstGeom>
          <a:noFill/>
          <a:ln>
            <a:noFill/>
          </a:ln>
        </p:spPr>
        <p:txBody>
          <a:bodyPr vert="horz" lIns="81615" tIns="42439" rIns="81615" bIns="42439" anchor="t" anchorCtr="0" compatLnSpc="1"/>
          <a:lstStyle>
            <a:defPPr marL="377280" marR="0" lvl="0" indent="-377280" algn="l" rtl="0" hangingPunct="1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None/>
              <a:tabLst>
                <a:tab pos="377280" algn="l"/>
                <a:tab pos="483480" algn="l"/>
                <a:tab pos="932760" algn="l"/>
                <a:tab pos="1382040" algn="l"/>
                <a:tab pos="1831320" algn="l"/>
                <a:tab pos="2280600" algn="l"/>
                <a:tab pos="2729880" algn="l"/>
                <a:tab pos="3179160" algn="l"/>
                <a:tab pos="3628439" algn="l"/>
                <a:tab pos="4077720" algn="l"/>
                <a:tab pos="4526999" algn="l"/>
                <a:tab pos="4975920" algn="l"/>
                <a:tab pos="5425200" algn="l"/>
                <a:tab pos="5874480" algn="l"/>
                <a:tab pos="6323760" algn="l"/>
                <a:tab pos="6773039" algn="l"/>
                <a:tab pos="7222320" algn="l"/>
                <a:tab pos="7671599" algn="l"/>
                <a:tab pos="8120880" algn="l"/>
                <a:tab pos="8570160" algn="l"/>
                <a:tab pos="9019440" algn="l"/>
              </a:tabLst>
              <a:defRPr lang="de-DE" sz="287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defPPr>
            <a:lvl1pPr marL="377280" marR="0" lvl="0" indent="-377280" algn="l" rtl="0" hangingPunct="1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None/>
              <a:tabLst>
                <a:tab pos="377280" algn="l"/>
                <a:tab pos="483480" algn="l"/>
                <a:tab pos="932760" algn="l"/>
                <a:tab pos="1382040" algn="l"/>
                <a:tab pos="1831320" algn="l"/>
                <a:tab pos="2280600" algn="l"/>
                <a:tab pos="2729880" algn="l"/>
                <a:tab pos="3179160" algn="l"/>
                <a:tab pos="3628439" algn="l"/>
                <a:tab pos="4077720" algn="l"/>
                <a:tab pos="4526999" algn="l"/>
                <a:tab pos="4975920" algn="l"/>
                <a:tab pos="5425200" algn="l"/>
                <a:tab pos="5874480" algn="l"/>
                <a:tab pos="6323760" algn="l"/>
                <a:tab pos="6773039" algn="l"/>
                <a:tab pos="7222320" algn="l"/>
                <a:tab pos="7671599" algn="l"/>
                <a:tab pos="8120880" algn="l"/>
                <a:tab pos="8570160" algn="l"/>
                <a:tab pos="9019440" algn="l"/>
              </a:tabLst>
              <a:defRPr lang="de-DE" sz="287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817919" algn="l"/>
                <a:tab pos="973439" algn="l"/>
                <a:tab pos="1422719" algn="l"/>
                <a:tab pos="1871999" algn="l"/>
                <a:tab pos="2321279" algn="l"/>
                <a:tab pos="2770199" algn="l"/>
                <a:tab pos="3219479" algn="l"/>
                <a:tab pos="3668759" algn="l"/>
                <a:tab pos="4118039" algn="l"/>
                <a:tab pos="4567319" algn="l"/>
                <a:tab pos="5016599" algn="l"/>
                <a:tab pos="5465879" algn="l"/>
                <a:tab pos="5915159" algn="l"/>
                <a:tab pos="6364439" algn="l"/>
                <a:tab pos="6813719" algn="l"/>
                <a:tab pos="7262998" algn="l"/>
                <a:tab pos="7712279" algn="l"/>
                <a:tab pos="8161559" algn="l"/>
                <a:tab pos="8610839" algn="l"/>
                <a:tab pos="9060119" algn="l"/>
                <a:tab pos="9509399" algn="l"/>
              </a:tabLst>
              <a:defRPr lang="de-DE" sz="265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258199" algn="l"/>
                <a:tab pos="1462679" algn="l"/>
                <a:tab pos="1911959" algn="l"/>
                <a:tab pos="2361239" algn="l"/>
                <a:tab pos="2810518" algn="l"/>
                <a:tab pos="3259798" algn="l"/>
                <a:tab pos="3709079" algn="l"/>
                <a:tab pos="4158359" algn="l"/>
                <a:tab pos="4607639" algn="l"/>
                <a:tab pos="5056919" algn="l"/>
                <a:tab pos="5506199" algn="l"/>
                <a:tab pos="5955478" algn="l"/>
                <a:tab pos="6404759" algn="l"/>
                <a:tab pos="6854039" algn="l"/>
                <a:tab pos="7303318" algn="l"/>
                <a:tab pos="7752599" algn="l"/>
                <a:tab pos="8201878" algn="l"/>
                <a:tab pos="8651159" algn="l"/>
                <a:tab pos="9100439" algn="l"/>
                <a:tab pos="9549359" algn="l"/>
                <a:tab pos="9998639" algn="l"/>
              </a:tabLst>
              <a:defRPr lang="de-DE" sz="232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763280" algn="l"/>
                <a:tab pos="1959840" algn="l"/>
                <a:tab pos="2409120" algn="l"/>
                <a:tab pos="2858400" algn="l"/>
                <a:tab pos="3307680" algn="l"/>
                <a:tab pos="3756960" algn="l"/>
                <a:tab pos="4206240" algn="l"/>
                <a:tab pos="4655519" algn="l"/>
                <a:tab pos="5104800" algn="l"/>
                <a:tab pos="5554080" algn="l"/>
                <a:tab pos="6003359" algn="l"/>
                <a:tab pos="6452640" algn="l"/>
                <a:tab pos="6901920" algn="l"/>
                <a:tab pos="7351200" algn="l"/>
                <a:tab pos="7800480" algn="l"/>
                <a:tab pos="8249760" algn="l"/>
                <a:tab pos="8699039" algn="l"/>
                <a:tab pos="9148320" algn="l"/>
                <a:tab pos="9597240" algn="l"/>
                <a:tab pos="10046520" algn="l"/>
                <a:tab pos="10495800" algn="l"/>
              </a:tabLst>
              <a:defRPr lang="de-DE" sz="221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de-DE" sz="221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de-DE" sz="221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de-DE" sz="221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de-DE" sz="221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de-DE" sz="221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6" name="Дата 5"/>
          <p:cNvSpPr txBox="1">
            <a:spLocks noGrp="1"/>
          </p:cNvSpPr>
          <p:nvPr>
            <p:ph type="dt" sz="half" idx="2"/>
          </p:nvPr>
        </p:nvSpPr>
        <p:spPr>
          <a:xfrm>
            <a:off x="457174" y="6356007"/>
            <a:ext cx="2130419" cy="3621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ru-RU" sz="1100" kern="1200">
                <a:solidFill>
                  <a:srgbClr val="616161"/>
                </a:solidFill>
                <a:latin typeface="Constantia" pitchFamily="18"/>
                <a:ea typeface="Lucida Sans Unicode" pitchFamily="2"/>
                <a:cs typeface="Lucida Sans Unicode" pitchFamily="2"/>
              </a:defRPr>
            </a:lvl1pPr>
          </a:lstStyle>
          <a:p>
            <a:pPr defTabSz="829194"/>
            <a:endParaRPr lang="ru-RU" smtClean="0"/>
          </a:p>
        </p:txBody>
      </p:sp>
      <p:sp>
        <p:nvSpPr>
          <p:cNvPr id="7" name="Полилиния 6"/>
          <p:cNvSpPr/>
          <p:nvPr/>
        </p:nvSpPr>
        <p:spPr>
          <a:xfrm>
            <a:off x="2666620" y="6356658"/>
            <a:ext cx="3352701" cy="36512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15" tIns="42439" rIns="81615" bIns="42439" anchor="ctr" anchorCtr="0" compatLnSpc="0"/>
          <a:lstStyle/>
          <a:p>
            <a:pPr defTabSz="829194" hangingPunct="0"/>
            <a:endParaRPr lang="de-DE" sz="1600" smtClean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" name="Номер слайда 7"/>
          <p:cNvSpPr txBox="1">
            <a:spLocks noGrp="1"/>
          </p:cNvSpPr>
          <p:nvPr>
            <p:ph type="sldNum" sz="quarter" idx="4"/>
          </p:nvPr>
        </p:nvSpPr>
        <p:spPr>
          <a:xfrm>
            <a:off x="7924094" y="6356007"/>
            <a:ext cx="758905" cy="3621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ru-RU" sz="1100" kern="1200">
                <a:solidFill>
                  <a:srgbClr val="616161"/>
                </a:solidFill>
                <a:latin typeface="Constantia" pitchFamily="18"/>
                <a:ea typeface="Lucida Sans Unicode" pitchFamily="2"/>
                <a:cs typeface="Lucida Sans Unicode" pitchFamily="2"/>
              </a:defRPr>
            </a:lvl1pPr>
          </a:lstStyle>
          <a:p>
            <a:pPr defTabSz="829194"/>
            <a:fld id="{74FCAB66-D33B-48FB-BDF9-44406406F2EE}" type="slidenum">
              <a:rPr lang="ru-RU" smtClean="0"/>
              <a:pPr defTabSz="829194"/>
              <a:t>‹#›</a:t>
            </a:fld>
            <a:endParaRPr lang="ru-RU" smtClean="0"/>
          </a:p>
        </p:txBody>
      </p:sp>
      <p:grpSp>
        <p:nvGrpSpPr>
          <p:cNvPr id="9" name="Группа 8"/>
          <p:cNvGrpSpPr/>
          <p:nvPr/>
        </p:nvGrpSpPr>
        <p:grpSpPr>
          <a:xfrm>
            <a:off x="-18946" y="202809"/>
            <a:ext cx="9177077" cy="644680"/>
            <a:chOff x="-20890" y="223560"/>
            <a:chExt cx="10117090" cy="71064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20890" y="223560"/>
              <a:ext cx="10090809" cy="710640"/>
              <a:chOff x="-20890" y="223560"/>
              <a:chExt cx="10090809" cy="710640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1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600" y="223560"/>
                <a:ext cx="10066319" cy="7106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Полилиния 11"/>
              <p:cNvSpPr/>
              <p:nvPr/>
            </p:nvSpPr>
            <p:spPr>
              <a:xfrm rot="180000">
                <a:off x="-20890" y="528489"/>
                <a:ext cx="360" cy="3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0"/>
              <a:lstStyle/>
              <a:p>
                <a:pPr defTabSz="829194" hangingPunct="0"/>
                <a:endParaRPr lang="de-DE" sz="1600" smtClean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-20890" y="272880"/>
              <a:ext cx="10117090" cy="615960"/>
              <a:chOff x="-20890" y="272880"/>
              <a:chExt cx="10117090" cy="615960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15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-3240" y="272880"/>
                <a:ext cx="10099440" cy="6159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Полилиния 14"/>
              <p:cNvSpPr/>
              <p:nvPr/>
            </p:nvSpPr>
            <p:spPr>
              <a:xfrm rot="180000">
                <a:off x="-20890" y="577089"/>
                <a:ext cx="360" cy="3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0"/>
              <a:lstStyle/>
              <a:p>
                <a:pPr defTabSz="829194" hangingPunct="0"/>
                <a:endParaRPr lang="de-DE" sz="1600" smtClean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6" name="Нижний колонтитул 15"/>
          <p:cNvSpPr txBox="1">
            <a:spLocks noGrp="1"/>
          </p:cNvSpPr>
          <p:nvPr>
            <p:ph type="ftr" sz="quarter" idx="3"/>
          </p:nvPr>
        </p:nvSpPr>
        <p:spPr>
          <a:xfrm>
            <a:off x="3126729" y="6247582"/>
            <a:ext cx="2897815" cy="4725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ctr" rtl="0" hangingPunct="0">
              <a:buNone/>
              <a:tabLst/>
              <a:defRPr lang="de-DE" sz="13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defTabSz="829194"/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2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07087" algn="l"/>
          <a:tab pos="814503" algn="l"/>
          <a:tab pos="1221918" algn="l"/>
          <a:tab pos="1629334" algn="l"/>
          <a:tab pos="2036750" algn="l"/>
          <a:tab pos="2444166" algn="l"/>
          <a:tab pos="2851580" algn="l"/>
          <a:tab pos="3258995" algn="l"/>
          <a:tab pos="3666407" algn="l"/>
          <a:tab pos="4073826" algn="l"/>
          <a:tab pos="4481239" algn="l"/>
          <a:tab pos="4888655" algn="l"/>
          <a:tab pos="5296070" algn="l"/>
          <a:tab pos="5703486" algn="l"/>
          <a:tab pos="6110901" algn="l"/>
          <a:tab pos="6518316" algn="l"/>
          <a:tab pos="6925732" algn="l"/>
          <a:tab pos="7333144" algn="l"/>
          <a:tab pos="7740563" algn="l"/>
          <a:tab pos="8147976" algn="l"/>
        </a:tabLst>
        <a:defRPr lang="de-DE" sz="5900" b="0" i="0" u="none" strike="noStrike" kern="1200" baseline="0">
          <a:ln>
            <a:noFill/>
          </a:ln>
          <a:solidFill>
            <a:srgbClr val="666666"/>
          </a:solidFill>
          <a:latin typeface="Calibri" pitchFamily="34"/>
          <a:ea typeface="Microsoft YaHei" pitchFamily="2"/>
        </a:defRPr>
      </a:lvl1pPr>
    </p:titleStyle>
    <p:bodyStyle>
      <a:lvl1pPr marL="342125" marR="0" indent="-342125" algn="l" rtl="0" hangingPunct="1">
        <a:lnSpc>
          <a:spcPct val="100000"/>
        </a:lnSpc>
        <a:spcBef>
          <a:spcPts val="648"/>
        </a:spcBef>
        <a:spcAft>
          <a:spcPts val="0"/>
        </a:spcAft>
        <a:tabLst>
          <a:tab pos="342125" algn="l"/>
          <a:tab pos="438428" algn="l"/>
          <a:tab pos="845844" algn="l"/>
          <a:tab pos="1253258" algn="l"/>
          <a:tab pos="1660674" algn="l"/>
          <a:tab pos="2068087" algn="l"/>
          <a:tab pos="2475504" algn="l"/>
          <a:tab pos="2882919" algn="l"/>
          <a:tab pos="3290334" algn="l"/>
          <a:tab pos="3697749" algn="l"/>
          <a:tab pos="4105164" algn="l"/>
          <a:tab pos="4512253" algn="l"/>
          <a:tab pos="4919668" algn="l"/>
          <a:tab pos="5327084" algn="l"/>
          <a:tab pos="5734499" algn="l"/>
          <a:tab pos="6141913" algn="l"/>
          <a:tab pos="6549329" algn="l"/>
          <a:tab pos="6956741" algn="l"/>
          <a:tab pos="7364160" algn="l"/>
          <a:tab pos="7771574" algn="l"/>
          <a:tab pos="8178990" algn="l"/>
        </a:tabLst>
        <a:defRPr lang="de-DE" sz="2600" b="0" i="0" u="none" strike="noStrike" kern="1200" baseline="0">
          <a:ln>
            <a:noFill/>
          </a:ln>
          <a:solidFill>
            <a:srgbClr val="000000"/>
          </a:solidFill>
          <a:latin typeface="Constantia" pitchFamily="18"/>
          <a:ea typeface="Microsoft YaHei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-9143" y="-7838"/>
            <a:ext cx="9162046" cy="10414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72"/>
              <a:gd name="f7" fmla="val 656"/>
              <a:gd name="f8" fmla="val 2542"/>
              <a:gd name="f9" fmla="val 437"/>
              <a:gd name="f10" fmla="val 6"/>
              <a:gd name="f11" fmla="val 2"/>
              <a:gd name="f12" fmla="val 2746"/>
              <a:gd name="f13" fmla="val 101"/>
              <a:gd name="f14" fmla="val 3828"/>
              <a:gd name="f15" fmla="val 367"/>
              <a:gd name="f16" fmla="val 4374"/>
              <a:gd name="f17" fmla="val 4920"/>
              <a:gd name="f18" fmla="val 5526"/>
              <a:gd name="f19" fmla="val 152"/>
              <a:gd name="f20" fmla="val 5766"/>
              <a:gd name="f21" fmla="val 55"/>
              <a:gd name="f22" fmla="val 213"/>
              <a:gd name="f23" fmla="val 5670"/>
              <a:gd name="f24" fmla="val 257"/>
              <a:gd name="f25" fmla="val 5016"/>
              <a:gd name="f26" fmla="val 441"/>
              <a:gd name="f27" fmla="val 4302"/>
              <a:gd name="f28" fmla="val 439"/>
              <a:gd name="f29" fmla="val 3588"/>
              <a:gd name="f30" fmla="val 2205"/>
              <a:gd name="f31" fmla="val 165"/>
              <a:gd name="f32" fmla="val 1488"/>
              <a:gd name="f33" fmla="val 201"/>
              <a:gd name="f34" fmla="val 750"/>
              <a:gd name="f35" fmla="val 209"/>
              <a:gd name="f36" fmla="val 270"/>
              <a:gd name="f37" fmla="val 482"/>
              <a:gd name="f38" fmla="+- 0 0 0"/>
              <a:gd name="f39" fmla="*/ f3 1 5772"/>
              <a:gd name="f40" fmla="*/ f4 1 656"/>
              <a:gd name="f41" fmla="*/ f38 f0 1"/>
              <a:gd name="f42" fmla="*/ 0 f39 1"/>
              <a:gd name="f43" fmla="*/ 5772 f39 1"/>
              <a:gd name="f44" fmla="*/ 656 f40 1"/>
              <a:gd name="f45" fmla="*/ 0 f40 1"/>
              <a:gd name="f46" fmla="*/ 6 f39 1"/>
              <a:gd name="f47" fmla="*/ 2 f40 1"/>
              <a:gd name="f48" fmla="*/ f41 1 f2"/>
              <a:gd name="f49" fmla="*/ 2542 f39 1"/>
              <a:gd name="f50" fmla="*/ 4374 f39 1"/>
              <a:gd name="f51" fmla="*/ 367 f40 1"/>
              <a:gd name="f52" fmla="*/ 5766 f39 1"/>
              <a:gd name="f53" fmla="*/ 55 f40 1"/>
              <a:gd name="f54" fmla="*/ 213 f40 1"/>
              <a:gd name="f55" fmla="*/ 4302 f39 1"/>
              <a:gd name="f56" fmla="*/ 439 f40 1"/>
              <a:gd name="f57" fmla="*/ 1488 f39 1"/>
              <a:gd name="f58" fmla="*/ 201 f40 1"/>
              <a:gd name="f59" fmla="+- f4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46" y="f47"/>
              </a:cxn>
              <a:cxn ang="f59">
                <a:pos x="f49" y="f45"/>
              </a:cxn>
              <a:cxn ang="f59">
                <a:pos x="f50" y="f51"/>
              </a:cxn>
              <a:cxn ang="f59">
                <a:pos x="f52" y="f53"/>
              </a:cxn>
              <a:cxn ang="f59">
                <a:pos x="f43" y="f54"/>
              </a:cxn>
              <a:cxn ang="f59">
                <a:pos x="f55" y="f56"/>
              </a:cxn>
              <a:cxn ang="f59">
                <a:pos x="f57" y="f58"/>
              </a:cxn>
              <a:cxn ang="f59">
                <a:pos x="f42" y="f44"/>
              </a:cxn>
              <a:cxn ang="f59">
                <a:pos x="f46" y="f47"/>
              </a:cxn>
            </a:cxnLst>
            <a:rect l="f42" t="f45" r="f43" b="f44"/>
            <a:pathLst>
              <a:path w="5772" h="656">
                <a:moveTo>
                  <a:pt x="f10" y="f11"/>
                </a:moveTo>
                <a:lnTo>
                  <a:pt x="f8" y="f5"/>
                </a:lnTo>
                <a:cubicBezTo>
                  <a:pt x="f12" y="f13"/>
                  <a:pt x="f14" y="f15"/>
                  <a:pt x="f16" y="f15"/>
                </a:cubicBezTo>
                <a:cubicBezTo>
                  <a:pt x="f17" y="f15"/>
                  <a:pt x="f18" y="f19"/>
                  <a:pt x="f20" y="f21"/>
                </a:cubicBezTo>
                <a:lnTo>
                  <a:pt x="f6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9"/>
                  <a:pt x="f30" y="f31"/>
                  <a:pt x="f32" y="f33"/>
                </a:cubicBezTo>
                <a:cubicBezTo>
                  <a:pt x="f34" y="f35"/>
                  <a:pt x="f36" y="f37"/>
                  <a:pt x="f5" y="f7"/>
                </a:cubicBezTo>
                <a:lnTo>
                  <a:pt x="f10" y="f11"/>
                </a:lnTo>
                <a:close/>
              </a:path>
            </a:pathLst>
          </a:custGeom>
          <a:gradFill>
            <a:gsLst>
              <a:gs pos="0">
                <a:srgbClr val="B4008B"/>
              </a:gs>
              <a:gs pos="100000">
                <a:srgbClr val="B8003B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none" lIns="81639" tIns="42452" rIns="81639" bIns="42452" anchor="ctr" anchorCtr="0" compatLnSpc="0"/>
          <a:lstStyle/>
          <a:p>
            <a:pPr defTabSz="829452" hangingPunct="0"/>
            <a:endParaRPr lang="de-DE" sz="1600" smtClean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4381011" y="-7838"/>
            <a:ext cx="4762096" cy="6384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00"/>
              <a:gd name="f7" fmla="val 595"/>
              <a:gd name="f8" fmla="val 174"/>
              <a:gd name="f9" fmla="val 102"/>
              <a:gd name="f10" fmla="val 1168"/>
              <a:gd name="f11" fmla="val 533"/>
              <a:gd name="f12" fmla="val 1668"/>
              <a:gd name="f13" fmla="val 564"/>
              <a:gd name="f14" fmla="val 2168"/>
              <a:gd name="f15" fmla="val 2778"/>
              <a:gd name="f16" fmla="val 279"/>
              <a:gd name="f17" fmla="val 186"/>
              <a:gd name="f18" fmla="val 6"/>
              <a:gd name="f19" fmla="+- 0 0 0"/>
              <a:gd name="f20" fmla="*/ f3 1 3000"/>
              <a:gd name="f21" fmla="*/ f4 1 595"/>
              <a:gd name="f22" fmla="*/ f19 f0 1"/>
              <a:gd name="f23" fmla="*/ 0 f20 1"/>
              <a:gd name="f24" fmla="*/ 3000 f20 1"/>
              <a:gd name="f25" fmla="*/ 595 f21 1"/>
              <a:gd name="f26" fmla="*/ 0 f21 1"/>
              <a:gd name="f27" fmla="*/ f22 1 f2"/>
              <a:gd name="f28" fmla="*/ 1668 f20 1"/>
              <a:gd name="f29" fmla="*/ 564 f21 1"/>
              <a:gd name="f30" fmla="*/ 186 f21 1"/>
              <a:gd name="f31" fmla="*/ 6 f21 1"/>
              <a:gd name="f32" fmla="+- f2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3" y="f26"/>
              </a:cxn>
              <a:cxn ang="f32">
                <a:pos x="f28" y="f29"/>
              </a:cxn>
              <a:cxn ang="f32">
                <a:pos x="f24" y="f30"/>
              </a:cxn>
              <a:cxn ang="f32">
                <a:pos x="f24" y="f31"/>
              </a:cxn>
              <a:cxn ang="f32">
                <a:pos x="f23" y="f26"/>
              </a:cxn>
            </a:cxnLst>
            <a:rect l="f23" t="f26" r="f24" b="f25"/>
            <a:pathLst>
              <a:path w="3000" h="595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7"/>
                  <a:pt x="f15" y="f16"/>
                  <a:pt x="f6" y="f17"/>
                </a:cubicBezTo>
                <a:lnTo>
                  <a:pt x="f6" y="f18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F10044"/>
              </a:gs>
              <a:gs pos="100000">
                <a:srgbClr val="820066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none" lIns="81639" tIns="42452" rIns="81639" bIns="42452" anchor="ctr" anchorCtr="0" compatLnSpc="0"/>
          <a:lstStyle/>
          <a:p>
            <a:pPr defTabSz="829452" hangingPunct="0"/>
            <a:endParaRPr lang="de-DE" sz="1600" smtClean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6519" y="270087"/>
            <a:ext cx="8225824" cy="1570875"/>
          </a:xfrm>
          <a:prstGeom prst="rect">
            <a:avLst/>
          </a:prstGeom>
          <a:noFill/>
          <a:ln>
            <a:noFill/>
          </a:ln>
        </p:spPr>
        <p:txBody>
          <a:bodyPr vert="horz" lIns="0" tIns="42452" rIns="0" bIns="0" anchor="b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de-DE"/>
          </a:p>
        </p:txBody>
      </p:sp>
      <p:sp>
        <p:nvSpPr>
          <p:cNvPr id="5" name="Текст 4"/>
          <p:cNvSpPr txBox="1">
            <a:spLocks noGrp="1"/>
          </p:cNvSpPr>
          <p:nvPr>
            <p:ph type="body" idx="1"/>
          </p:nvPr>
        </p:nvSpPr>
        <p:spPr>
          <a:xfrm>
            <a:off x="456519" y="1934692"/>
            <a:ext cx="8225824" cy="4387023"/>
          </a:xfrm>
          <a:prstGeom prst="rect">
            <a:avLst/>
          </a:prstGeom>
          <a:noFill/>
          <a:ln>
            <a:noFill/>
          </a:ln>
        </p:spPr>
        <p:txBody>
          <a:bodyPr vert="horz" lIns="81639" tIns="42452" rIns="81639" bIns="42452" anchor="t" anchorCtr="0" compatLnSpc="1"/>
          <a:lstStyle>
            <a:defPPr marL="377280" marR="0" lvl="0" indent="-377280" algn="l" rtl="0" hangingPunct="1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None/>
              <a:tabLst>
                <a:tab pos="377280" algn="l"/>
                <a:tab pos="483480" algn="l"/>
                <a:tab pos="932760" algn="l"/>
                <a:tab pos="1382040" algn="l"/>
                <a:tab pos="1831320" algn="l"/>
                <a:tab pos="2280600" algn="l"/>
                <a:tab pos="2729880" algn="l"/>
                <a:tab pos="3179160" algn="l"/>
                <a:tab pos="3628439" algn="l"/>
                <a:tab pos="4077720" algn="l"/>
                <a:tab pos="4526999" algn="l"/>
                <a:tab pos="4975920" algn="l"/>
                <a:tab pos="5425200" algn="l"/>
                <a:tab pos="5874480" algn="l"/>
                <a:tab pos="6323760" algn="l"/>
                <a:tab pos="6773039" algn="l"/>
                <a:tab pos="7222320" algn="l"/>
                <a:tab pos="7671599" algn="l"/>
                <a:tab pos="8120880" algn="l"/>
                <a:tab pos="8570160" algn="l"/>
                <a:tab pos="9019440" algn="l"/>
              </a:tabLst>
              <a:defRPr lang="de-DE" sz="287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defPPr>
            <a:lvl1pPr marL="377280" marR="0" lvl="0" indent="-377280" algn="l" rtl="0" hangingPunct="1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None/>
              <a:tabLst>
                <a:tab pos="377280" algn="l"/>
                <a:tab pos="483480" algn="l"/>
                <a:tab pos="932760" algn="l"/>
                <a:tab pos="1382040" algn="l"/>
                <a:tab pos="1831320" algn="l"/>
                <a:tab pos="2280600" algn="l"/>
                <a:tab pos="2729880" algn="l"/>
                <a:tab pos="3179160" algn="l"/>
                <a:tab pos="3628439" algn="l"/>
                <a:tab pos="4077720" algn="l"/>
                <a:tab pos="4526999" algn="l"/>
                <a:tab pos="4975920" algn="l"/>
                <a:tab pos="5425200" algn="l"/>
                <a:tab pos="5874480" algn="l"/>
                <a:tab pos="6323760" algn="l"/>
                <a:tab pos="6773039" algn="l"/>
                <a:tab pos="7222320" algn="l"/>
                <a:tab pos="7671599" algn="l"/>
                <a:tab pos="8120880" algn="l"/>
                <a:tab pos="8570160" algn="l"/>
                <a:tab pos="9019440" algn="l"/>
              </a:tabLst>
              <a:defRPr lang="de-DE" sz="287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817919" algn="l"/>
                <a:tab pos="973439" algn="l"/>
                <a:tab pos="1422719" algn="l"/>
                <a:tab pos="1871999" algn="l"/>
                <a:tab pos="2321279" algn="l"/>
                <a:tab pos="2770199" algn="l"/>
                <a:tab pos="3219479" algn="l"/>
                <a:tab pos="3668759" algn="l"/>
                <a:tab pos="4118039" algn="l"/>
                <a:tab pos="4567319" algn="l"/>
                <a:tab pos="5016599" algn="l"/>
                <a:tab pos="5465879" algn="l"/>
                <a:tab pos="5915159" algn="l"/>
                <a:tab pos="6364439" algn="l"/>
                <a:tab pos="6813719" algn="l"/>
                <a:tab pos="7262998" algn="l"/>
                <a:tab pos="7712279" algn="l"/>
                <a:tab pos="8161559" algn="l"/>
                <a:tab pos="8610839" algn="l"/>
                <a:tab pos="9060119" algn="l"/>
                <a:tab pos="9509399" algn="l"/>
              </a:tabLst>
              <a:defRPr lang="de-DE" sz="265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258199" algn="l"/>
                <a:tab pos="1462679" algn="l"/>
                <a:tab pos="1911959" algn="l"/>
                <a:tab pos="2361239" algn="l"/>
                <a:tab pos="2810518" algn="l"/>
                <a:tab pos="3259798" algn="l"/>
                <a:tab pos="3709079" algn="l"/>
                <a:tab pos="4158359" algn="l"/>
                <a:tab pos="4607639" algn="l"/>
                <a:tab pos="5056919" algn="l"/>
                <a:tab pos="5506199" algn="l"/>
                <a:tab pos="5955478" algn="l"/>
                <a:tab pos="6404759" algn="l"/>
                <a:tab pos="6854039" algn="l"/>
                <a:tab pos="7303318" algn="l"/>
                <a:tab pos="7752599" algn="l"/>
                <a:tab pos="8201878" algn="l"/>
                <a:tab pos="8651159" algn="l"/>
                <a:tab pos="9100439" algn="l"/>
                <a:tab pos="9549359" algn="l"/>
                <a:tab pos="9998639" algn="l"/>
              </a:tabLst>
              <a:defRPr lang="de-DE" sz="232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763280" algn="l"/>
                <a:tab pos="1959840" algn="l"/>
                <a:tab pos="2409120" algn="l"/>
                <a:tab pos="2858400" algn="l"/>
                <a:tab pos="3307680" algn="l"/>
                <a:tab pos="3756960" algn="l"/>
                <a:tab pos="4206240" algn="l"/>
                <a:tab pos="4655519" algn="l"/>
                <a:tab pos="5104800" algn="l"/>
                <a:tab pos="5554080" algn="l"/>
                <a:tab pos="6003359" algn="l"/>
                <a:tab pos="6452640" algn="l"/>
                <a:tab pos="6901920" algn="l"/>
                <a:tab pos="7351200" algn="l"/>
                <a:tab pos="7800480" algn="l"/>
                <a:tab pos="8249760" algn="l"/>
                <a:tab pos="8699039" algn="l"/>
                <a:tab pos="9148320" algn="l"/>
                <a:tab pos="9597240" algn="l"/>
                <a:tab pos="10046520" algn="l"/>
                <a:tab pos="10495800" algn="l"/>
              </a:tabLst>
              <a:defRPr lang="de-DE" sz="221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de-DE" sz="221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de-DE" sz="221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de-DE" sz="221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de-DE" sz="221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de-DE" sz="221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icrosoft YaHei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6" name="Дата 5"/>
          <p:cNvSpPr txBox="1">
            <a:spLocks noGrp="1"/>
          </p:cNvSpPr>
          <p:nvPr>
            <p:ph type="dt" sz="half" idx="2"/>
          </p:nvPr>
        </p:nvSpPr>
        <p:spPr>
          <a:xfrm>
            <a:off x="457171" y="6356006"/>
            <a:ext cx="2130419" cy="3621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ru-RU" sz="1100" kern="1200">
                <a:solidFill>
                  <a:srgbClr val="616161"/>
                </a:solidFill>
                <a:latin typeface="Constantia" pitchFamily="18"/>
                <a:ea typeface="Lucida Sans Unicode" pitchFamily="2"/>
                <a:cs typeface="Lucida Sans Unicode" pitchFamily="2"/>
              </a:defRPr>
            </a:lvl1pPr>
          </a:lstStyle>
          <a:p>
            <a:pPr defTabSz="829452"/>
            <a:endParaRPr smtClean="0"/>
          </a:p>
        </p:txBody>
      </p:sp>
      <p:sp>
        <p:nvSpPr>
          <p:cNvPr id="7" name="Полилиния 6"/>
          <p:cNvSpPr/>
          <p:nvPr/>
        </p:nvSpPr>
        <p:spPr>
          <a:xfrm>
            <a:off x="2666617" y="6356658"/>
            <a:ext cx="3352701" cy="36512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ctr" anchorCtr="0" compatLnSpc="0"/>
          <a:lstStyle/>
          <a:p>
            <a:pPr defTabSz="829452" hangingPunct="0"/>
            <a:endParaRPr lang="de-DE" sz="1600" smtClean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" name="Номер слайда 7"/>
          <p:cNvSpPr txBox="1">
            <a:spLocks noGrp="1"/>
          </p:cNvSpPr>
          <p:nvPr>
            <p:ph type="sldNum" sz="quarter" idx="4"/>
          </p:nvPr>
        </p:nvSpPr>
        <p:spPr>
          <a:xfrm>
            <a:off x="7924091" y="6356006"/>
            <a:ext cx="758905" cy="3621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ru-RU" sz="1100" kern="1200">
                <a:solidFill>
                  <a:srgbClr val="616161"/>
                </a:solidFill>
                <a:latin typeface="Constantia" pitchFamily="18"/>
                <a:ea typeface="Lucida Sans Unicode" pitchFamily="2"/>
                <a:cs typeface="Lucida Sans Unicode" pitchFamily="2"/>
              </a:defRPr>
            </a:lvl1pPr>
          </a:lstStyle>
          <a:p>
            <a:pPr defTabSz="829452"/>
            <a:fld id="{74FCAB66-D33B-48FB-BDF9-44406406F2EE}" type="slidenum">
              <a:rPr smtClean="0"/>
              <a:pPr defTabSz="829452"/>
              <a:t>‹#›</a:t>
            </a:fld>
            <a:endParaRPr smtClean="0"/>
          </a:p>
        </p:txBody>
      </p:sp>
      <p:grpSp>
        <p:nvGrpSpPr>
          <p:cNvPr id="9" name="Группа 8"/>
          <p:cNvGrpSpPr/>
          <p:nvPr/>
        </p:nvGrpSpPr>
        <p:grpSpPr>
          <a:xfrm>
            <a:off x="-18949" y="202809"/>
            <a:ext cx="9177077" cy="644680"/>
            <a:chOff x="-20890" y="223560"/>
            <a:chExt cx="10117090" cy="71064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20890" y="223560"/>
              <a:ext cx="10090809" cy="710640"/>
              <a:chOff x="-20890" y="223560"/>
              <a:chExt cx="10090809" cy="710640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1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600" y="223560"/>
                <a:ext cx="10066319" cy="7106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Полилиния 11"/>
              <p:cNvSpPr/>
              <p:nvPr/>
            </p:nvSpPr>
            <p:spPr>
              <a:xfrm rot="180000">
                <a:off x="-20890" y="528489"/>
                <a:ext cx="360" cy="3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0"/>
              <a:lstStyle/>
              <a:p>
                <a:pPr defTabSz="829452" hangingPunct="0"/>
                <a:endParaRPr lang="de-DE" sz="1600" smtClean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-20890" y="272880"/>
              <a:ext cx="10117090" cy="615960"/>
              <a:chOff x="-20890" y="272880"/>
              <a:chExt cx="10117090" cy="615960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15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-3240" y="272880"/>
                <a:ext cx="10099440" cy="6159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Полилиния 14"/>
              <p:cNvSpPr/>
              <p:nvPr/>
            </p:nvSpPr>
            <p:spPr>
              <a:xfrm rot="180000">
                <a:off x="-20890" y="577089"/>
                <a:ext cx="360" cy="3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0"/>
              <a:lstStyle/>
              <a:p>
                <a:pPr defTabSz="829452" hangingPunct="0"/>
                <a:endParaRPr lang="de-DE" sz="1600" smtClean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6" name="Нижний колонтитул 15"/>
          <p:cNvSpPr txBox="1">
            <a:spLocks noGrp="1"/>
          </p:cNvSpPr>
          <p:nvPr>
            <p:ph type="ftr" sz="quarter" idx="3"/>
          </p:nvPr>
        </p:nvSpPr>
        <p:spPr>
          <a:xfrm>
            <a:off x="3126728" y="6247581"/>
            <a:ext cx="2897815" cy="4725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ctr" rtl="0" hangingPunct="0">
              <a:buNone/>
              <a:tabLst/>
              <a:defRPr lang="de-DE" sz="13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defTabSz="829452"/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7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07214" algn="l"/>
          <a:tab pos="814756" algn="l"/>
          <a:tab pos="1222299" algn="l"/>
          <a:tab pos="1629841" algn="l"/>
          <a:tab pos="2037383" algn="l"/>
          <a:tab pos="2444925" algn="l"/>
          <a:tab pos="2852467" algn="l"/>
          <a:tab pos="3260009" algn="l"/>
          <a:tab pos="3667550" algn="l"/>
          <a:tab pos="4075092" algn="l"/>
          <a:tab pos="4482633" algn="l"/>
          <a:tab pos="4890176" algn="l"/>
          <a:tab pos="5297718" algn="l"/>
          <a:tab pos="5705260" algn="l"/>
          <a:tab pos="6112802" algn="l"/>
          <a:tab pos="6520344" algn="l"/>
          <a:tab pos="6927886" algn="l"/>
          <a:tab pos="7335427" algn="l"/>
          <a:tab pos="7742969" algn="l"/>
          <a:tab pos="8150511" algn="l"/>
        </a:tabLst>
        <a:defRPr lang="de-DE" sz="5900" b="0" i="0" u="none" strike="noStrike" kern="1200" baseline="0">
          <a:ln>
            <a:noFill/>
          </a:ln>
          <a:solidFill>
            <a:srgbClr val="666666"/>
          </a:solidFill>
          <a:latin typeface="Calibri" pitchFamily="34"/>
          <a:ea typeface="Microsoft YaHei" pitchFamily="2"/>
        </a:defRPr>
      </a:lvl1pPr>
    </p:titleStyle>
    <p:bodyStyle>
      <a:lvl1pPr marL="342231" marR="0" indent="-342231" algn="l" rtl="0" hangingPunct="1">
        <a:lnSpc>
          <a:spcPct val="100000"/>
        </a:lnSpc>
        <a:spcBef>
          <a:spcPts val="648"/>
        </a:spcBef>
        <a:spcAft>
          <a:spcPts val="0"/>
        </a:spcAft>
        <a:tabLst>
          <a:tab pos="342231" algn="l"/>
          <a:tab pos="438565" algn="l"/>
          <a:tab pos="846107" algn="l"/>
          <a:tab pos="1253648" algn="l"/>
          <a:tab pos="1661190" algn="l"/>
          <a:tab pos="2068732" algn="l"/>
          <a:tab pos="2476274" algn="l"/>
          <a:tab pos="2883816" algn="l"/>
          <a:tab pos="3291357" algn="l"/>
          <a:tab pos="3698900" algn="l"/>
          <a:tab pos="4106441" algn="l"/>
          <a:tab pos="4513657" algn="l"/>
          <a:tab pos="4921199" algn="l"/>
          <a:tab pos="5328741" algn="l"/>
          <a:tab pos="5736283" algn="l"/>
          <a:tab pos="6143824" algn="l"/>
          <a:tab pos="6551366" algn="l"/>
          <a:tab pos="6958907" algn="l"/>
          <a:tab pos="7366450" algn="l"/>
          <a:tab pos="7773992" algn="l"/>
          <a:tab pos="8181534" algn="l"/>
        </a:tabLst>
        <a:defRPr lang="de-DE" sz="2600" b="0" i="0" u="none" strike="noStrike" kern="1200" baseline="0">
          <a:ln>
            <a:noFill/>
          </a:ln>
          <a:solidFill>
            <a:srgbClr val="000000"/>
          </a:solidFill>
          <a:latin typeface="Constantia" pitchFamily="18"/>
          <a:ea typeface="Microsoft YaHei" pitchFamily="2"/>
        </a:defRPr>
      </a:lvl1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6519" y="128021"/>
            <a:ext cx="8225824" cy="1434690"/>
          </a:xfrm>
          <a:prstGeom prst="rect">
            <a:avLst/>
          </a:prstGeom>
          <a:noFill/>
          <a:ln>
            <a:noFill/>
          </a:ln>
        </p:spPr>
        <p:txBody>
          <a:bodyPr vert="horz" lIns="81639" tIns="42452" rIns="81639" bIns="42452" anchor="ctr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de-D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6519" y="1599615"/>
            <a:ext cx="8225824" cy="4523209"/>
          </a:xfrm>
          <a:prstGeom prst="rect">
            <a:avLst/>
          </a:prstGeom>
          <a:noFill/>
          <a:ln>
            <a:noFill/>
          </a:ln>
        </p:spPr>
        <p:txBody>
          <a:bodyPr vert="horz" lIns="81639" tIns="42452" rIns="81639" bIns="42452" anchor="t" anchorCtr="0" compatLnSpc="1"/>
          <a:lstStyle>
            <a:defPPr marL="377280" marR="0" lvl="0" indent="-377280" algn="l" rtl="0" hangingPunct="1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None/>
              <a:tabLst>
                <a:tab pos="377280" algn="l"/>
                <a:tab pos="483480" algn="l"/>
                <a:tab pos="932760" algn="l"/>
                <a:tab pos="1382040" algn="l"/>
                <a:tab pos="1831320" algn="l"/>
                <a:tab pos="2280600" algn="l"/>
                <a:tab pos="2729880" algn="l"/>
                <a:tab pos="3179160" algn="l"/>
                <a:tab pos="3628439" algn="l"/>
                <a:tab pos="4077720" algn="l"/>
                <a:tab pos="4526999" algn="l"/>
                <a:tab pos="4975920" algn="l"/>
                <a:tab pos="5425200" algn="l"/>
                <a:tab pos="5874480" algn="l"/>
                <a:tab pos="6323760" algn="l"/>
                <a:tab pos="6773039" algn="l"/>
                <a:tab pos="7222320" algn="l"/>
                <a:tab pos="7671599" algn="l"/>
                <a:tab pos="8120880" algn="l"/>
                <a:tab pos="8570160" algn="l"/>
                <a:tab pos="9019440" algn="l"/>
              </a:tabLst>
              <a:defRPr lang="de-DE" sz="353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77280" marR="0" lvl="0" indent="-377280" algn="l" rtl="0" hangingPunct="1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None/>
              <a:tabLst>
                <a:tab pos="377280" algn="l"/>
                <a:tab pos="483480" algn="l"/>
                <a:tab pos="932760" algn="l"/>
                <a:tab pos="1382040" algn="l"/>
                <a:tab pos="1831320" algn="l"/>
                <a:tab pos="2280600" algn="l"/>
                <a:tab pos="2729880" algn="l"/>
                <a:tab pos="3179160" algn="l"/>
                <a:tab pos="3628439" algn="l"/>
                <a:tab pos="4077720" algn="l"/>
                <a:tab pos="4526999" algn="l"/>
                <a:tab pos="4975920" algn="l"/>
                <a:tab pos="5425200" algn="l"/>
                <a:tab pos="5874480" algn="l"/>
                <a:tab pos="6323760" algn="l"/>
                <a:tab pos="6773039" algn="l"/>
                <a:tab pos="7222320" algn="l"/>
                <a:tab pos="7671599" algn="l"/>
                <a:tab pos="8120880" algn="l"/>
                <a:tab pos="8570160" algn="l"/>
                <a:tab pos="9019440" algn="l"/>
              </a:tabLst>
              <a:defRPr lang="de-DE" sz="353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818280" algn="l"/>
                <a:tab pos="973800" algn="l"/>
                <a:tab pos="1423080" algn="l"/>
                <a:tab pos="1872360" algn="l"/>
                <a:tab pos="2321640" algn="l"/>
                <a:tab pos="2770560" algn="l"/>
                <a:tab pos="3219840" algn="l"/>
                <a:tab pos="3669120" algn="l"/>
                <a:tab pos="4118400" algn="l"/>
                <a:tab pos="4567680" algn="l"/>
                <a:tab pos="5016960" algn="l"/>
                <a:tab pos="5466240" algn="l"/>
                <a:tab pos="5915520" algn="l"/>
                <a:tab pos="6364800" algn="l"/>
                <a:tab pos="6814080" algn="l"/>
                <a:tab pos="7263359" algn="l"/>
                <a:tab pos="7712640" algn="l"/>
                <a:tab pos="8161920" algn="l"/>
                <a:tab pos="8611200" algn="l"/>
                <a:tab pos="9060480" algn="l"/>
                <a:tab pos="9509760" algn="l"/>
              </a:tabLst>
              <a:defRPr lang="de-DE" sz="309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258920" algn="l"/>
                <a:tab pos="1463400" algn="l"/>
                <a:tab pos="1912680" algn="l"/>
                <a:tab pos="2361960" algn="l"/>
                <a:tab pos="2811239" algn="l"/>
                <a:tab pos="3260519" algn="l"/>
                <a:tab pos="3709800" algn="l"/>
                <a:tab pos="4159080" algn="l"/>
                <a:tab pos="4608360" algn="l"/>
                <a:tab pos="5057640" algn="l"/>
                <a:tab pos="5506920" algn="l"/>
                <a:tab pos="5956199" algn="l"/>
                <a:tab pos="6405480" algn="l"/>
                <a:tab pos="6854760" algn="l"/>
                <a:tab pos="7304039" algn="l"/>
                <a:tab pos="7753320" algn="l"/>
                <a:tab pos="8202599" algn="l"/>
                <a:tab pos="8651880" algn="l"/>
                <a:tab pos="9101160" algn="l"/>
                <a:tab pos="9550080" algn="l"/>
                <a:tab pos="9999360" algn="l"/>
              </a:tabLst>
              <a:defRPr lang="de-DE" sz="265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763280" algn="l"/>
                <a:tab pos="1959840" algn="l"/>
                <a:tab pos="2409120" algn="l"/>
                <a:tab pos="2858400" algn="l"/>
                <a:tab pos="3307680" algn="l"/>
                <a:tab pos="3756960" algn="l"/>
                <a:tab pos="4206240" algn="l"/>
                <a:tab pos="4655519" algn="l"/>
                <a:tab pos="5104800" algn="l"/>
                <a:tab pos="5554080" algn="l"/>
                <a:tab pos="6003359" algn="l"/>
                <a:tab pos="6452640" algn="l"/>
                <a:tab pos="6901920" algn="l"/>
                <a:tab pos="7351200" algn="l"/>
                <a:tab pos="7800480" algn="l"/>
                <a:tab pos="8249760" algn="l"/>
                <a:tab pos="8699039" algn="l"/>
                <a:tab pos="9148320" algn="l"/>
                <a:tab pos="9597240" algn="l"/>
                <a:tab pos="10046520" algn="l"/>
                <a:tab pos="10495800" algn="l"/>
              </a:tabLst>
              <a:defRPr lang="de-DE" sz="221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de-DE" sz="221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de-DE" sz="221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de-DE" sz="221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de-DE" sz="221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de-DE" sz="221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171" y="6356006"/>
            <a:ext cx="2130419" cy="362183"/>
          </a:xfrm>
          <a:prstGeom prst="rect">
            <a:avLst/>
          </a:prstGeom>
          <a:noFill/>
          <a:ln>
            <a:noFill/>
          </a:ln>
        </p:spPr>
        <p:txBody>
          <a:bodyPr wrap="square" lIns="81639" tIns="42452" rIns="81639" bIns="42452" anchor="ctr" anchorCtr="0"/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ru-RU" sz="1100" kern="1200">
                <a:solidFill>
                  <a:srgbClr val="898989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defTabSz="829452"/>
            <a:endParaRPr smtClean="0"/>
          </a:p>
        </p:txBody>
      </p:sp>
      <p:sp>
        <p:nvSpPr>
          <p:cNvPr id="5" name="Полилиния 4"/>
          <p:cNvSpPr/>
          <p:nvPr/>
        </p:nvSpPr>
        <p:spPr>
          <a:xfrm>
            <a:off x="3123789" y="6356658"/>
            <a:ext cx="2895529" cy="36512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ctr" anchorCtr="0" compatLnSpc="0"/>
          <a:lstStyle/>
          <a:p>
            <a:pPr defTabSz="829452" hangingPunct="0"/>
            <a:endParaRPr lang="de-DE" sz="1600" smtClean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2576" y="6356006"/>
            <a:ext cx="2130419" cy="362183"/>
          </a:xfrm>
          <a:prstGeom prst="rect">
            <a:avLst/>
          </a:prstGeom>
          <a:noFill/>
          <a:ln>
            <a:noFill/>
          </a:ln>
        </p:spPr>
        <p:txBody>
          <a:bodyPr wrap="square" lIns="81639" tIns="42452" rIns="81639" bIns="42452" anchor="ctr" anchorCtr="0"/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ru-RU" sz="1100" kern="1200">
                <a:solidFill>
                  <a:srgbClr val="898989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defTabSz="829452"/>
            <a:fld id="{094B8FA6-2CA3-45ED-82BD-9D91B3855D0D}" type="slidenum">
              <a:rPr smtClean="0"/>
              <a:pPr defTabSz="829452"/>
              <a:t>‹#›</a:t>
            </a:fld>
            <a:endParaRPr smtClean="0"/>
          </a:p>
        </p:txBody>
      </p:sp>
      <p:sp>
        <p:nvSpPr>
          <p:cNvPr id="7" name="Нижний колонтитул 6"/>
          <p:cNvSpPr txBox="1">
            <a:spLocks noGrp="1"/>
          </p:cNvSpPr>
          <p:nvPr>
            <p:ph type="ftr" sz="quarter" idx="3"/>
          </p:nvPr>
        </p:nvSpPr>
        <p:spPr>
          <a:xfrm>
            <a:off x="3126728" y="6247581"/>
            <a:ext cx="2897815" cy="472568"/>
          </a:xfrm>
          <a:prstGeom prst="rect">
            <a:avLst/>
          </a:prstGeom>
          <a:noFill/>
          <a:ln>
            <a:noFill/>
          </a:ln>
        </p:spPr>
        <p:txBody>
          <a:bodyPr lIns="81639" tIns="42452" rIns="81639" bIns="42452" anchor="ctr" anchorCtr="0"/>
          <a:lstStyle>
            <a:lvl1pPr lvl="0" algn="ctr" rtl="0" hangingPunct="0">
              <a:buNone/>
              <a:tabLst/>
              <a:defRPr lang="de-DE" sz="13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defTabSz="829452"/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3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07214" algn="l"/>
          <a:tab pos="814756" algn="l"/>
          <a:tab pos="1222299" algn="l"/>
          <a:tab pos="1629841" algn="l"/>
          <a:tab pos="2037383" algn="l"/>
          <a:tab pos="2444925" algn="l"/>
          <a:tab pos="2852467" algn="l"/>
          <a:tab pos="3260009" algn="l"/>
          <a:tab pos="3667550" algn="l"/>
          <a:tab pos="4075092" algn="l"/>
          <a:tab pos="4482633" algn="l"/>
          <a:tab pos="4890176" algn="l"/>
          <a:tab pos="5297718" algn="l"/>
          <a:tab pos="5705260" algn="l"/>
          <a:tab pos="6112802" algn="l"/>
          <a:tab pos="6520344" algn="l"/>
          <a:tab pos="6927886" algn="l"/>
          <a:tab pos="7335427" algn="l"/>
          <a:tab pos="7742969" algn="l"/>
          <a:tab pos="8150511" algn="l"/>
        </a:tabLst>
        <a:defRPr lang="de-DE" sz="5100" b="0" i="0" u="none" strike="noStrike" kern="1200" baseline="0">
          <a:ln>
            <a:noFill/>
          </a:ln>
          <a:solidFill>
            <a:srgbClr val="000000"/>
          </a:solidFill>
          <a:latin typeface="Calibri" pitchFamily="34"/>
          <a:ea typeface="Microsoft YaHei" pitchFamily="2"/>
        </a:defRPr>
      </a:lvl1pPr>
    </p:titleStyle>
    <p:bodyStyle>
      <a:lvl1pPr marL="342231" marR="0" indent="-342231" algn="l" rtl="0" hangingPunct="1">
        <a:lnSpc>
          <a:spcPct val="100000"/>
        </a:lnSpc>
        <a:spcBef>
          <a:spcPts val="797"/>
        </a:spcBef>
        <a:spcAft>
          <a:spcPts val="0"/>
        </a:spcAft>
        <a:tabLst>
          <a:tab pos="342231" algn="l"/>
          <a:tab pos="438565" algn="l"/>
          <a:tab pos="846107" algn="l"/>
          <a:tab pos="1253648" algn="l"/>
          <a:tab pos="1661190" algn="l"/>
          <a:tab pos="2068732" algn="l"/>
          <a:tab pos="2476274" algn="l"/>
          <a:tab pos="2883816" algn="l"/>
          <a:tab pos="3291357" algn="l"/>
          <a:tab pos="3698900" algn="l"/>
          <a:tab pos="4106441" algn="l"/>
          <a:tab pos="4513657" algn="l"/>
          <a:tab pos="4921199" algn="l"/>
          <a:tab pos="5328741" algn="l"/>
          <a:tab pos="5736283" algn="l"/>
          <a:tab pos="6143824" algn="l"/>
          <a:tab pos="6551366" algn="l"/>
          <a:tab pos="6958907" algn="l"/>
          <a:tab pos="7366450" algn="l"/>
          <a:tab pos="7773992" algn="l"/>
          <a:tab pos="8181534" algn="l"/>
        </a:tabLst>
        <a:defRPr lang="de-DE" sz="3200" b="0" i="0" u="none" strike="noStrike" kern="1200" baseline="0">
          <a:ln>
            <a:noFill/>
          </a:ln>
          <a:solidFill>
            <a:srgbClr val="000000"/>
          </a:solidFill>
          <a:latin typeface="Calibri" pitchFamily="34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" y="952323"/>
            <a:ext cx="8278399" cy="4877227"/>
            <a:chOff x="0" y="1049759"/>
            <a:chExt cx="9126360" cy="537624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0" y="1049759"/>
              <a:ext cx="9126360" cy="5376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Полилиния 3"/>
            <p:cNvSpPr/>
            <p:nvPr/>
          </p:nvSpPr>
          <p:spPr>
            <a:xfrm>
              <a:off x="0" y="1049759"/>
              <a:ext cx="9126360" cy="537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defTabSz="828936" hangingPunct="0"/>
              <a:endParaRPr lang="de-DE" smtClean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23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2589" y="572835"/>
            <a:ext cx="8732305" cy="6526483"/>
            <a:chOff x="234360" y="631440"/>
            <a:chExt cx="9626760" cy="719423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234360" y="631440"/>
              <a:ext cx="9626760" cy="7194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Полилиния 3"/>
            <p:cNvSpPr/>
            <p:nvPr/>
          </p:nvSpPr>
          <p:spPr>
            <a:xfrm>
              <a:off x="234360" y="631440"/>
              <a:ext cx="9626760" cy="7194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defTabSz="829108" hangingPunct="0"/>
              <a:endParaRPr lang="de-DE" smtClean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19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74630" y="115611"/>
            <a:ext cx="8627482" cy="6337718"/>
            <a:chOff x="302760" y="127440"/>
            <a:chExt cx="9511200" cy="698616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302760" y="127440"/>
              <a:ext cx="9511200" cy="6986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Полилиния 3"/>
            <p:cNvSpPr/>
            <p:nvPr/>
          </p:nvSpPr>
          <p:spPr>
            <a:xfrm>
              <a:off x="302760" y="127440"/>
              <a:ext cx="9511200" cy="6986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defTabSz="829366" hangingPunct="0"/>
              <a:endParaRPr lang="de-DE" smtClean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10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701976" y="1556792"/>
            <a:ext cx="3816077" cy="13112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2936" tIns="41469" rIns="82936" bIns="41469" anchor="ctr" anchorCtr="0" compatLnSpc="0"/>
          <a:lstStyle/>
          <a:p>
            <a:pPr algn="ctr" defTabSz="829366">
              <a:defRPr sz="1990"/>
            </a:pPr>
            <a:r>
              <a:rPr lang="ru-RU" b="1" i="1" dirty="0">
                <a:solidFill>
                  <a:srgbClr val="FF0000"/>
                </a:solidFill>
                <a:latin typeface="Arial" pitchFamily="18"/>
                <a:ea typeface="Andale Sans UI" pitchFamily="2"/>
                <a:cs typeface="Tahoma" pitchFamily="2"/>
              </a:rPr>
              <a:t>Акция ко «Дню учителя»</a:t>
            </a:r>
            <a:br>
              <a:rPr lang="ru-RU" b="1" i="1" dirty="0">
                <a:solidFill>
                  <a:srgbClr val="FF0000"/>
                </a:solidFill>
                <a:latin typeface="Arial" pitchFamily="18"/>
                <a:ea typeface="Andale Sans UI" pitchFamily="2"/>
                <a:cs typeface="Tahoma" pitchFamily="2"/>
              </a:rPr>
            </a:br>
            <a:r>
              <a:rPr lang="ru-RU" b="1" i="1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Поделка своими руками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3816078" y="1862312"/>
            <a:ext cx="6119243" cy="700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1" tIns="40816" rIns="81631" bIns="40816" anchor="t" anchorCtr="0" compatLnSpc="0"/>
          <a:lstStyle/>
          <a:p>
            <a:pPr algn="ctr" defTabSz="829366">
              <a:defRPr sz="1990"/>
            </a:pPr>
            <a:r>
              <a:rPr lang="ru-RU" b="1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Классный час:</a:t>
            </a:r>
          </a:p>
          <a:p>
            <a:pPr algn="ctr" defTabSz="829366">
              <a:defRPr sz="1990"/>
            </a:pPr>
            <a:r>
              <a:rPr lang="ru-RU" b="1" dirty="0">
                <a:solidFill>
                  <a:srgbClr val="FF0000"/>
                </a:solidFill>
                <a:latin typeface="Arial" pitchFamily="18"/>
                <a:ea typeface="Andale Sans UI" pitchFamily="2"/>
                <a:cs typeface="Tahoma" pitchFamily="2"/>
              </a:rPr>
              <a:t>«Россия и Тува – вместе 100 лет»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5201960" y="3527123"/>
            <a:ext cx="3580960" cy="700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1" tIns="40816" rIns="81631" bIns="40816" anchor="t" anchorCtr="0" compatLnSpc="0"/>
          <a:lstStyle/>
          <a:p>
            <a:pPr algn="ctr" defTabSz="829366">
              <a:defRPr sz="1990"/>
            </a:pPr>
            <a:endParaRPr lang="ru-RU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3203848" y="3724870"/>
            <a:ext cx="2628410" cy="100490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1" tIns="40816" rIns="81631" bIns="40816" anchor="t" anchorCtr="0" compatLnSpc="0"/>
          <a:lstStyle/>
          <a:p>
            <a:pPr algn="ctr" defTabSz="829366">
              <a:defRPr sz="1990"/>
            </a:pPr>
            <a:r>
              <a:rPr lang="ru-RU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Классный час «Все профессии важны, все профессии нужны»</a:t>
            </a:r>
          </a:p>
        </p:txBody>
      </p:sp>
    </p:spTree>
    <p:extLst>
      <p:ext uri="{BB962C8B-B14F-4D97-AF65-F5344CB8AC3E}">
        <p14:creationId xmlns:p14="http://schemas.microsoft.com/office/powerpoint/2010/main" val="26259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звание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азвание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Название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Название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Экран (4:3)</PresentationFormat>
  <Paragraphs>4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Тема Office</vt:lpstr>
      <vt:lpstr>Название1</vt:lpstr>
      <vt:lpstr>1_Название1</vt:lpstr>
      <vt:lpstr>2_Название1</vt:lpstr>
      <vt:lpstr>Название3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ученик6</dc:creator>
  <cp:lastModifiedBy>ученик6</cp:lastModifiedBy>
  <cp:revision>6</cp:revision>
  <dcterms:created xsi:type="dcterms:W3CDTF">2015-03-12T09:57:52Z</dcterms:created>
  <dcterms:modified xsi:type="dcterms:W3CDTF">2015-03-12T10:42:32Z</dcterms:modified>
</cp:coreProperties>
</file>