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7A811B-7AA3-402B-A862-A14836A90B7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578744-0B1B-4B51-AA80-E71539052B38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4F762-C1BB-4E20-931B-19DDFAB749F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BD9D7-109F-4053-9D6C-C468C396DA0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AB7A94-2198-4E3E-AE34-5A2255DD131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097FA-B214-4AE2-83BC-01EE79513CE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EB9F48-7691-4409-A99E-69C1ECDF6C7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636C5-F9A7-4580-861D-5181497DC0D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547C07-BA2B-418D-B9A2-2C66507733F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E48EC-BFC0-459B-A03C-3EB90B7CA056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717E1-03A4-411F-82C3-E9B5F90F168B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189262-37F8-46A8-AA1D-C88CC7401DE0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Поделки из листьев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</a:t>
            </a:r>
            <a:r>
              <a:rPr lang="ru-RU" dirty="0" smtClean="0"/>
              <a:t>начальных классов МОУ «СОШ № 48»</a:t>
            </a:r>
          </a:p>
          <a:p>
            <a:r>
              <a:rPr lang="ru-RU" dirty="0" err="1" smtClean="0"/>
              <a:t>Бунтова</a:t>
            </a:r>
            <a:r>
              <a:rPr lang="ru-RU" dirty="0" smtClean="0"/>
              <a:t> А.В.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Слон</a:t>
            </a:r>
            <a:endParaRPr lang="ru-RU" dirty="0"/>
          </a:p>
        </p:txBody>
      </p:sp>
      <p:pic>
        <p:nvPicPr>
          <p:cNvPr id="22530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5929354" cy="481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Лев</a:t>
            </a:r>
            <a:endParaRPr lang="ru-RU" dirty="0"/>
          </a:p>
        </p:txBody>
      </p:sp>
      <p:pic>
        <p:nvPicPr>
          <p:cNvPr id="23554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6000792" cy="4748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Жук</a:t>
            </a:r>
            <a:endParaRPr lang="ru-R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7" name="Picture 5" descr="Поделки. Жу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4071965" cy="4548186"/>
          </a:xfrm>
          <a:prstGeom prst="rect">
            <a:avLst/>
          </a:prstGeom>
          <a:noFill/>
        </p:spPr>
      </p:pic>
      <p:pic>
        <p:nvPicPr>
          <p:cNvPr id="3079" name="Picture 7" descr="Поделки. Жу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428736"/>
            <a:ext cx="3929090" cy="4572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Рыбка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101" name="Picture 5" descr="Поделки. Рыб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8143932" cy="4510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3.gstatic.com/images?q=tbn:ANd9GcQvv9fayczutpBDg617dtvsXgbRU7x2_KdcT-AAoJkWgPTR2KY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28604"/>
            <a:ext cx="7000924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Белочка</a:t>
            </a:r>
            <a:endParaRPr lang="ru-RU" dirty="0"/>
          </a:p>
        </p:txBody>
      </p:sp>
      <p:pic>
        <p:nvPicPr>
          <p:cNvPr id="16386" name="Picture 2" descr="http://t2.gstatic.com/images?q=tbn:ANd9GcTA_MqdfP7xOg7FP35GNi3LpTJNsnKEk7MLUWK8Qj2unCn26Wp4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43050"/>
            <a:ext cx="6143668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Мудрая сова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www.nnmama.ru/upload/iblock/29e/fdexj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3786214" cy="4357718"/>
          </a:xfrm>
          <a:prstGeom prst="rect">
            <a:avLst/>
          </a:prstGeom>
          <a:noFill/>
        </p:spPr>
      </p:pic>
      <p:pic>
        <p:nvPicPr>
          <p:cNvPr id="18436" name="Picture 4" descr="http://www.nnmama.ru/nn/stateiki/sov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71612"/>
            <a:ext cx="3929090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Бабочка</a:t>
            </a:r>
            <a:endParaRPr lang="ru-RU" dirty="0"/>
          </a:p>
        </p:txBody>
      </p:sp>
      <p:pic>
        <p:nvPicPr>
          <p:cNvPr id="19458" name="Picture 2" descr="бабоч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715172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Страус</a:t>
            </a:r>
            <a:endParaRPr lang="ru-RU" dirty="0"/>
          </a:p>
        </p:txBody>
      </p:sp>
      <p:pic>
        <p:nvPicPr>
          <p:cNvPr id="20482" name="Picture 2" descr="Гус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214422"/>
            <a:ext cx="5786478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Ослик</a:t>
            </a:r>
            <a:endParaRPr lang="ru-RU" dirty="0"/>
          </a:p>
        </p:txBody>
      </p:sp>
      <p:pic>
        <p:nvPicPr>
          <p:cNvPr id="21506" name="Picture 2" descr="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142984"/>
            <a:ext cx="6429420" cy="48577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Поделки из листьев</vt:lpstr>
      <vt:lpstr>Жук</vt:lpstr>
      <vt:lpstr>Рыбка</vt:lpstr>
      <vt:lpstr>Слайд 4</vt:lpstr>
      <vt:lpstr>Белочка</vt:lpstr>
      <vt:lpstr>Мудрая сова</vt:lpstr>
      <vt:lpstr>Бабочка</vt:lpstr>
      <vt:lpstr>Страус</vt:lpstr>
      <vt:lpstr>Ослик</vt:lpstr>
      <vt:lpstr>Слон</vt:lpstr>
      <vt:lpstr>Лев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User</cp:lastModifiedBy>
  <cp:revision>3</cp:revision>
  <dcterms:created xsi:type="dcterms:W3CDTF">2011-03-15T16:57:33Z</dcterms:created>
  <dcterms:modified xsi:type="dcterms:W3CDTF">2011-11-07T14:26:12Z</dcterms:modified>
</cp:coreProperties>
</file>