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3BC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44" autoAdjust="0"/>
    <p:restoredTop sz="94660"/>
  </p:normalViewPr>
  <p:slideViewPr>
    <p:cSldViewPr snapToGrid="0">
      <p:cViewPr varScale="1">
        <p:scale>
          <a:sx n="78" d="100"/>
          <a:sy n="78" d="100"/>
        </p:scale>
        <p:origin x="-317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BC1847-2DC9-4D19-98A9-EBE46CD3F6F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B36EAB3-06BE-4278-ACC5-69E00774DB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D3722-C180-4563-A709-DC68431EC0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72338" y="274638"/>
            <a:ext cx="1803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58963" y="274638"/>
            <a:ext cx="52609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C154C-7BCE-4D38-AC53-C224F78275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8A213-1A40-409F-AB36-3DD00049FF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2AF65-3E1B-4186-8BB2-32436CEEA9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58963" y="1600200"/>
            <a:ext cx="35321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43550" y="1600200"/>
            <a:ext cx="35321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6E492-8C8A-48B7-90BF-A37382AC65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F6243-AAE6-4943-B3E0-DC11EC0F70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ED56E-B956-4F43-9BFF-023CA8ECE2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9AE1E-C722-4B2C-AC63-124C49B568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A4453-A796-4689-B441-67B8E7ECCE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6B638-20FC-4061-A095-7B7B65FC24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58963" y="274638"/>
            <a:ext cx="7216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58963" y="1600200"/>
            <a:ext cx="72167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1D6C98-BA75-4702-89E2-32DC3E33158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Shkolnie.pesni\&#1044;&#1077;&#1090;%20&#1054;%20&#1074;&#1086;&#1081;&#1085;&#1077;%20-%20&#1055;&#1090;&#1080;&#1094;&#1099;%20&#1073;&#1077;&#1083;&#1099;&#1077;%20(&#1076;&#1077;&#1084;&#1086;)%20-%20plus.mp3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7;&#1088;&#1086;&#1077;&#1082;&#1090;&#1099;\&#1040;&#1083;&#1077;&#1082;&#1089;&#1072;&#1085;&#1076;&#1088;%20&#1056;&#1086;&#1079;&#1077;&#1085;&#1073;&#1072;&#1091;&#1084;%20-%20&#1063;&#1077;&#1088;&#1085;&#1099;&#1081;%20&#1090;&#1102;&#1083;&#1100;&#1087;&#1072;&#1085;.mp3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37855"/>
            <a:ext cx="7772400" cy="2062595"/>
          </a:xfrm>
        </p:spPr>
        <p:txBody>
          <a:bodyPr/>
          <a:lstStyle/>
          <a:p>
            <a:endParaRPr lang="ru-RU" sz="5400" b="1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4836" y="3886199"/>
            <a:ext cx="7509164" cy="2085109"/>
          </a:xfrm>
        </p:spPr>
        <p:txBody>
          <a:bodyPr/>
          <a:lstStyle/>
          <a:p>
            <a:endParaRPr lang="ru-RU" sz="36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1248229"/>
            <a:ext cx="830217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Воинская слава </a:t>
            </a:r>
          </a:p>
          <a:p>
            <a:pPr algn="ctr"/>
            <a:r>
              <a:rPr lang="ru-RU" sz="60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моей семьи.</a:t>
            </a:r>
            <a:endParaRPr lang="ru-RU" sz="60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3976254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5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Проект учеников </a:t>
            </a:r>
          </a:p>
          <a:p>
            <a:pPr algn="ctr"/>
            <a:r>
              <a:rPr lang="ru-RU" sz="4000" b="1" cap="all" dirty="0" smtClean="0">
                <a:ln/>
                <a:solidFill>
                  <a:schemeClr val="accent5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 В класса</a:t>
            </a:r>
          </a:p>
          <a:p>
            <a:pPr algn="ctr"/>
            <a:r>
              <a:rPr lang="ru-RU" sz="4000" b="1" cap="all" spc="0" dirty="0" smtClean="0">
                <a:ln/>
                <a:solidFill>
                  <a:schemeClr val="accent5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Руководитель: Шишкина т.м.</a:t>
            </a:r>
            <a:endParaRPr lang="ru-RU" sz="4000" b="1" cap="all" spc="0" dirty="0">
              <a:ln/>
              <a:solidFill>
                <a:schemeClr val="accent5">
                  <a:lumMod val="2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74638"/>
            <a:ext cx="907573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90945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Гилёв</a:t>
            </a:r>
            <a:r>
              <a:rPr lang="ru-RU" sz="4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4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дмитрий</a:t>
            </a:r>
            <a:r>
              <a:rPr lang="ru-RU" sz="4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4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николаевич</a:t>
            </a:r>
            <a:endParaRPr lang="ru-RU" sz="44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Picture 6" descr="img2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4820" y="1375736"/>
            <a:ext cx="3163824" cy="4005072"/>
          </a:xfrm>
          <a:prstGeom prst="rect">
            <a:avLst/>
          </a:prstGeom>
          <a:noFill/>
          <a:ln>
            <a:solidFill>
              <a:srgbClr val="423BC9"/>
            </a:solidFill>
          </a:ln>
        </p:spPr>
      </p:pic>
      <p:pic>
        <p:nvPicPr>
          <p:cNvPr id="6" name="Picture 5" descr="img433"/>
          <p:cNvPicPr>
            <a:picLocks noChangeAspect="1" noChangeArrowheads="1"/>
          </p:cNvPicPr>
          <p:nvPr/>
        </p:nvPicPr>
        <p:blipFill>
          <a:blip r:embed="rId3" cstate="screen"/>
          <a:srcRect b="-165"/>
          <a:stretch>
            <a:fillRect/>
          </a:stretch>
        </p:blipFill>
        <p:spPr bwMode="auto">
          <a:xfrm>
            <a:off x="3833812" y="1351684"/>
            <a:ext cx="4145464" cy="2685600"/>
          </a:xfrm>
          <a:prstGeom prst="rect">
            <a:avLst/>
          </a:prstGeom>
          <a:noFill/>
          <a:ln w="9525">
            <a:solidFill>
              <a:srgbClr val="423BC9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523248" y="3685309"/>
            <a:ext cx="7528023" cy="10895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endParaRPr lang="ru-RU" sz="3600" i="1" dirty="0" smtClean="0">
              <a:solidFill>
                <a:schemeClr val="accent5">
                  <a:lumMod val="25000"/>
                </a:schemeClr>
              </a:solidFill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3600" i="1" dirty="0" smtClean="0">
                <a:solidFill>
                  <a:schemeClr val="accent5">
                    <a:lumMod val="25000"/>
                  </a:schemeClr>
                </a:solidFill>
                <a:latin typeface="Trebuchet MS" pitchFamily="34" charset="0"/>
              </a:rPr>
              <a:t>                      </a:t>
            </a:r>
            <a:endParaRPr lang="ru-RU" sz="3600" b="1" cap="all" spc="0" dirty="0">
              <a:ln/>
              <a:solidFill>
                <a:schemeClr val="accent5">
                  <a:lumMod val="2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16182" y="4239491"/>
            <a:ext cx="8049492" cy="20867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</a:pPr>
            <a:r>
              <a:rPr lang="ru-RU" sz="3600" cap="all" spc="0" dirty="0" smtClean="0">
                <a:ln/>
                <a:solidFill>
                  <a:schemeClr val="accent5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ebuchet MS" pitchFamily="34" charset="0"/>
              </a:rPr>
              <a:t>Награды:</a:t>
            </a:r>
          </a:p>
          <a:p>
            <a:pPr>
              <a:lnSpc>
                <a:spcPct val="90000"/>
              </a:lnSpc>
            </a:pPr>
            <a:r>
              <a:rPr lang="ru-RU" sz="3600" cap="all" spc="0" dirty="0" smtClean="0">
                <a:ln/>
                <a:solidFill>
                  <a:schemeClr val="accent5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ebuchet MS" pitchFamily="34" charset="0"/>
              </a:rPr>
              <a:t>«За боевое содружество»</a:t>
            </a:r>
          </a:p>
          <a:p>
            <a:pPr>
              <a:lnSpc>
                <a:spcPct val="90000"/>
              </a:lnSpc>
            </a:pPr>
            <a:r>
              <a:rPr lang="ru-RU" sz="3600" cap="all" spc="0" dirty="0" smtClean="0">
                <a:ln/>
                <a:solidFill>
                  <a:schemeClr val="accent5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ebuchet MS" pitchFamily="34" charset="0"/>
              </a:rPr>
              <a:t>«За воинскую доблесть» </a:t>
            </a:r>
            <a:r>
              <a:rPr lang="en-US" sz="3600" cap="all" spc="0" dirty="0" smtClean="0">
                <a:ln/>
                <a:solidFill>
                  <a:schemeClr val="accent5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ebuchet MS" pitchFamily="34" charset="0"/>
              </a:rPr>
              <a:t>II</a:t>
            </a:r>
            <a:r>
              <a:rPr lang="ru-RU" sz="3600" cap="all" spc="0" dirty="0" smtClean="0">
                <a:ln/>
                <a:solidFill>
                  <a:schemeClr val="accent5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ebuchet MS" pitchFamily="34" charset="0"/>
              </a:rPr>
              <a:t> ст.</a:t>
            </a:r>
          </a:p>
          <a:p>
            <a:pPr>
              <a:lnSpc>
                <a:spcPct val="90000"/>
              </a:lnSpc>
            </a:pPr>
            <a:r>
              <a:rPr lang="ru-RU" sz="3600" cap="all" spc="0" dirty="0" smtClean="0">
                <a:ln/>
                <a:solidFill>
                  <a:schemeClr val="accent5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ebuchet MS" pitchFamily="34" charset="0"/>
              </a:rPr>
              <a:t>«За отличие в службе» </a:t>
            </a:r>
            <a:r>
              <a:rPr lang="en-US" sz="3600" cap="all" spc="0" dirty="0" smtClean="0">
                <a:ln/>
                <a:solidFill>
                  <a:schemeClr val="accent5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ebuchet MS" pitchFamily="34" charset="0"/>
              </a:rPr>
              <a:t>II</a:t>
            </a:r>
            <a:r>
              <a:rPr lang="ru-RU" sz="3600" cap="all" spc="0" dirty="0" smtClean="0">
                <a:ln/>
                <a:solidFill>
                  <a:schemeClr val="accent5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ebuchet MS" pitchFamily="34" charset="0"/>
              </a:rPr>
              <a:t> и </a:t>
            </a:r>
            <a:r>
              <a:rPr lang="en-US" sz="3600" cap="all" spc="0" dirty="0" smtClean="0">
                <a:ln/>
                <a:solidFill>
                  <a:schemeClr val="accent5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ebuchet MS" pitchFamily="34" charset="0"/>
              </a:rPr>
              <a:t>III</a:t>
            </a:r>
            <a:r>
              <a:rPr lang="ru-RU" sz="3600" cap="all" spc="0" dirty="0" smtClean="0">
                <a:ln/>
                <a:solidFill>
                  <a:schemeClr val="accent5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ebuchet MS" pitchFamily="34" charset="0"/>
              </a:rPr>
              <a:t> ст.</a:t>
            </a:r>
            <a:endParaRPr lang="ru-RU" sz="3600" cap="all" spc="0" dirty="0">
              <a:ln/>
              <a:solidFill>
                <a:schemeClr val="accent5">
                  <a:lumMod val="2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655" y="274638"/>
            <a:ext cx="875708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6473" y="290945"/>
            <a:ext cx="80356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Мы гордимся вами!</a:t>
            </a:r>
            <a:endParaRPr lang="ru-RU" sz="54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183" y="1468582"/>
            <a:ext cx="7980218" cy="4253345"/>
          </a:xfrm>
          <a:prstGeom prst="rect">
            <a:avLst/>
          </a:prstGeom>
          <a:noFill/>
          <a:ln w="9525">
            <a:solidFill>
              <a:srgbClr val="423BC9"/>
            </a:solidFill>
            <a:miter lim="800000"/>
            <a:headEnd/>
            <a:tailEnd/>
          </a:ln>
          <a:effectLst/>
        </p:spPr>
      </p:pic>
      <p:pic>
        <p:nvPicPr>
          <p:cNvPr id="7" name="Дет О войне - Птицы белые (демо) - pl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31382" y="2701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8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42109" y="274638"/>
            <a:ext cx="8133629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6" name="Picture 2" descr="C:\Documents and Settings\Олег\Рабочий стол\Новая папка (2)\1z5jp4jt4ispmxfp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45528" y="2905125"/>
            <a:ext cx="4913633" cy="3762000"/>
          </a:xfrm>
          <a:prstGeom prst="rect">
            <a:avLst/>
          </a:prstGeom>
          <a:noFill/>
          <a:ln w="9525">
            <a:solidFill>
              <a:srgbClr val="423BC9">
                <a:alpha val="98824"/>
              </a:srgbClr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81891" y="0"/>
            <a:ext cx="85621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Война – это наша память.</a:t>
            </a:r>
            <a:endParaRPr lang="ru-RU" sz="54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D:\фото\школа 2008 - 2012\IMG_052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4435" y="1646815"/>
            <a:ext cx="3124588" cy="2343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74638"/>
            <a:ext cx="907573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8963" y="1510145"/>
            <a:ext cx="7216775" cy="461601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527" y="290945"/>
            <a:ext cx="86590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Мы задали вопрос</a:t>
            </a:r>
            <a:endParaRPr lang="ru-RU" sz="54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43313" y="1704110"/>
            <a:ext cx="703942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5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Являются ли 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5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защитниками Отечества  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5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представители моего рода?</a:t>
            </a:r>
            <a:endParaRPr lang="ru-RU" sz="5400" b="1" cap="all" spc="0" dirty="0">
              <a:ln/>
              <a:solidFill>
                <a:schemeClr val="accent5">
                  <a:lumMod val="2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8963" y="2105891"/>
            <a:ext cx="7216775" cy="40202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8182" y="235527"/>
            <a:ext cx="74260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Творческие группы:</a:t>
            </a:r>
            <a:endParaRPr lang="ru-RU" sz="44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4291" y="443345"/>
            <a:ext cx="22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4545" y="1427018"/>
            <a:ext cx="6539346" cy="59400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cap="all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Наши прадеды - солдаты Великой Отечественной войны</a:t>
            </a:r>
            <a:endParaRPr lang="ru-RU" sz="1600" b="1" cap="all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ru-RU" sz="3200" b="1" cap="all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3200" b="1" cap="all" dirty="0" smtClean="0">
                <a:ln/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Наши отцы - солдаты афганской войны</a:t>
            </a:r>
          </a:p>
          <a:p>
            <a:pPr>
              <a:buFont typeface="Wingdings" pitchFamily="2" charset="2"/>
              <a:buChar char="Ø"/>
            </a:pPr>
            <a:endParaRPr lang="ru-RU" sz="3200" b="1" cap="all" dirty="0" smtClean="0">
              <a:ln/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3200" b="1" cap="all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Наши папы и дяди – солдаты чеченской войны</a:t>
            </a:r>
          </a:p>
          <a:p>
            <a:pPr>
              <a:buFont typeface="Wingdings" pitchFamily="2" charset="2"/>
              <a:buChar char="Ø"/>
            </a:pPr>
            <a:endParaRPr lang="ru-RU" sz="3200" b="1" cap="all" dirty="0" smtClean="0">
              <a:ln/>
              <a:solidFill>
                <a:schemeClr val="accent5">
                  <a:lumMod val="2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Font typeface="Wingdings" pitchFamily="2" charset="2"/>
              <a:buChar char="Ø"/>
            </a:pPr>
            <a:endParaRPr lang="ru-RU" sz="2800" b="1" cap="all" spc="0" dirty="0">
              <a:ln/>
              <a:solidFill>
                <a:schemeClr val="accent5">
                  <a:lumMod val="2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" name="Picture 3" descr="D:\По школе\Презентации\Афганская война 1979-1989гг\x_76e56f2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188768"/>
            <a:ext cx="2114154" cy="3139200"/>
          </a:xfrm>
          <a:prstGeom prst="rect">
            <a:avLst/>
          </a:prstGeom>
          <a:noFill/>
          <a:ln w="9525">
            <a:solidFill>
              <a:srgbClr val="423BC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8036" y="1"/>
            <a:ext cx="857596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Наши прадеды – солдаты</a:t>
            </a:r>
          </a:p>
          <a:p>
            <a:pPr algn="ctr"/>
            <a:r>
              <a:rPr lang="ru-RU" sz="36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Великой Отечественной.</a:t>
            </a:r>
            <a:endParaRPr lang="ru-RU" sz="36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480000">
            <a:off x="154078" y="1246910"/>
            <a:ext cx="3446685" cy="2455200"/>
          </a:xfrm>
          <a:prstGeom prst="rect">
            <a:avLst/>
          </a:prstGeom>
          <a:noFill/>
          <a:ln w="9525">
            <a:solidFill>
              <a:srgbClr val="423BC9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8510" y="3023345"/>
            <a:ext cx="2465122" cy="3668400"/>
          </a:xfrm>
          <a:prstGeom prst="rect">
            <a:avLst/>
          </a:prstGeom>
          <a:noFill/>
          <a:ln w="9525">
            <a:solidFill>
              <a:srgbClr val="423BC9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94509" y="3639164"/>
            <a:ext cx="4398290" cy="2955600"/>
          </a:xfrm>
          <a:prstGeom prst="rect">
            <a:avLst/>
          </a:prstGeom>
          <a:noFill/>
          <a:ln w="9525">
            <a:solidFill>
              <a:srgbClr val="423BC9"/>
            </a:solidFill>
            <a:miter lim="800000"/>
            <a:headEnd/>
            <a:tailEnd/>
          </a:ln>
        </p:spPr>
      </p:pic>
      <p:pic>
        <p:nvPicPr>
          <p:cNvPr id="61442" name="Picture 2" descr="D:\фото\школа\IMG_1278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084877" y="1223128"/>
            <a:ext cx="3153600" cy="2365200"/>
          </a:xfrm>
          <a:prstGeom prst="rect">
            <a:avLst/>
          </a:prstGeom>
          <a:noFill/>
          <a:ln>
            <a:solidFill>
              <a:srgbClr val="423BC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09" y="274638"/>
            <a:ext cx="8743229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91439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Мой папа - Солдат Афганистана</a:t>
            </a:r>
            <a:endParaRPr lang="ru-RU" sz="40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4182" y="1440873"/>
            <a:ext cx="82434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5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Жуланов Леонид Егорович</a:t>
            </a:r>
            <a:endParaRPr lang="ru-RU" sz="4000" b="1" cap="all" spc="0" dirty="0">
              <a:ln/>
              <a:solidFill>
                <a:schemeClr val="accent5">
                  <a:lumMod val="2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 descr="D:\фото\школа\Подготовка к проекту 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65744" y="2166544"/>
            <a:ext cx="6033600" cy="4525200"/>
          </a:xfrm>
          <a:prstGeom prst="rect">
            <a:avLst/>
          </a:prstGeom>
          <a:noFill/>
          <a:ln>
            <a:solidFill>
              <a:srgbClr val="423BC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09" y="274638"/>
            <a:ext cx="8743229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0109" y="332509"/>
            <a:ext cx="896389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Афганская война</a:t>
            </a:r>
          </a:p>
          <a:p>
            <a:pPr algn="ctr"/>
            <a:r>
              <a:rPr lang="ru-RU" sz="44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1979-1989 гг.</a:t>
            </a:r>
            <a:endParaRPr lang="ru-RU" sz="44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Picture 2" descr="D:\По школе\Презентации\Афганская война 1979-1989гг\x_d71c474d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2845" y="4521271"/>
            <a:ext cx="3811671" cy="2120400"/>
          </a:xfrm>
          <a:prstGeom prst="rect">
            <a:avLst/>
          </a:prstGeom>
          <a:noFill/>
          <a:ln w="9525">
            <a:solidFill>
              <a:srgbClr val="423BC9"/>
            </a:solidFill>
            <a:miter lim="800000"/>
            <a:headEnd/>
            <a:tailEnd/>
          </a:ln>
        </p:spPr>
      </p:pic>
      <p:pic>
        <p:nvPicPr>
          <p:cNvPr id="6" name="Picture 4" descr="D:\По школе\Презентации\Афганская война 1979-1989гг\x_8b5e533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9336" y="4424796"/>
            <a:ext cx="3500437" cy="2260600"/>
          </a:xfrm>
          <a:prstGeom prst="rect">
            <a:avLst/>
          </a:prstGeom>
          <a:noFill/>
          <a:ln w="9525">
            <a:solidFill>
              <a:srgbClr val="423BC9"/>
            </a:solidFill>
            <a:miter lim="800000"/>
            <a:headEnd/>
            <a:tailEnd/>
          </a:ln>
        </p:spPr>
      </p:pic>
      <p:pic>
        <p:nvPicPr>
          <p:cNvPr id="7" name="Picture 4" descr="D:\По школе\Презентации\Афганская война 1979-1989гг\x_1b8d6198f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8970" y="1766023"/>
            <a:ext cx="3408001" cy="2556000"/>
          </a:xfrm>
          <a:prstGeom prst="rect">
            <a:avLst/>
          </a:prstGeom>
          <a:noFill/>
          <a:ln w="9525">
            <a:solidFill>
              <a:srgbClr val="423BC9"/>
            </a:solidFill>
            <a:miter lim="800000"/>
            <a:headEnd/>
            <a:tailEnd/>
          </a:ln>
        </p:spPr>
      </p:pic>
      <p:pic>
        <p:nvPicPr>
          <p:cNvPr id="9" name="Picture 6" descr="D:\По школе\Презентации\Афганская война 1979-1989гг\x_3f1839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6566" y="1728355"/>
            <a:ext cx="3973512" cy="2500313"/>
          </a:xfrm>
          <a:prstGeom prst="rect">
            <a:avLst/>
          </a:prstGeom>
          <a:noFill/>
          <a:ln w="9525">
            <a:solidFill>
              <a:srgbClr val="423BC9"/>
            </a:solidFill>
            <a:miter lim="800000"/>
            <a:headEnd/>
            <a:tailEnd/>
          </a:ln>
        </p:spPr>
      </p:pic>
      <p:pic>
        <p:nvPicPr>
          <p:cNvPr id="10" name="Александр Розенбаум - Черный тюльпа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164286" y="576943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745" y="207818"/>
            <a:ext cx="8479993" cy="845127"/>
          </a:xfrm>
        </p:spPr>
        <p:txBody>
          <a:bodyPr/>
          <a:lstStyle/>
          <a:p>
            <a:r>
              <a:rPr lang="ru-RU" sz="4800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4800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886690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Мой папа – солдат Чеченской войны.</a:t>
            </a:r>
            <a:endParaRPr lang="ru-RU" sz="40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6" name="Picture 4" descr="D:\фото\школа\IMG_12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0726" y="2142691"/>
            <a:ext cx="1984635" cy="2646000"/>
          </a:xfrm>
          <a:prstGeom prst="rect">
            <a:avLst/>
          </a:prstGeom>
          <a:noFill/>
          <a:ln>
            <a:solidFill>
              <a:srgbClr val="423BC9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235528" y="1330036"/>
            <a:ext cx="89084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5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Фомичёв Алексей </a:t>
            </a:r>
            <a:r>
              <a:rPr lang="ru-RU" sz="4000" b="1" cap="all" dirty="0" err="1" smtClean="0">
                <a:ln/>
                <a:solidFill>
                  <a:schemeClr val="accent5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александрович</a:t>
            </a:r>
            <a:endParaRPr lang="ru-RU" sz="4000" b="1" cap="all" spc="0" dirty="0">
              <a:ln/>
              <a:solidFill>
                <a:schemeClr val="accent5">
                  <a:lumMod val="2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8" name="Picture 6" descr="D:\фото\школа\IMG_127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14853" y="3408075"/>
            <a:ext cx="4233600" cy="3175200"/>
          </a:xfrm>
          <a:prstGeom prst="rect">
            <a:avLst/>
          </a:prstGeom>
          <a:noFill/>
          <a:ln>
            <a:solidFill>
              <a:srgbClr val="423BC9"/>
            </a:solidFill>
          </a:ln>
        </p:spPr>
      </p:pic>
      <p:pic>
        <p:nvPicPr>
          <p:cNvPr id="3075" name="Picture 3" descr="D:\фото\школа\IMG_128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44741" y="2980747"/>
            <a:ext cx="3604556" cy="2703600"/>
          </a:xfrm>
          <a:prstGeom prst="rect">
            <a:avLst/>
          </a:prstGeom>
          <a:noFill/>
          <a:ln>
            <a:solidFill>
              <a:srgbClr val="423BC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583" y="274638"/>
            <a:ext cx="836915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8036" y="471055"/>
            <a:ext cx="81741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Чеченская война</a:t>
            </a:r>
            <a:endParaRPr lang="ru-RU" sz="54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256" y="4370244"/>
            <a:ext cx="3918367" cy="2304000"/>
          </a:xfrm>
          <a:prstGeom prst="rect">
            <a:avLst/>
          </a:prstGeom>
          <a:noFill/>
          <a:ln w="9525">
            <a:solidFill>
              <a:srgbClr val="423BC9"/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3333" y="4852555"/>
            <a:ext cx="2668605" cy="1836000"/>
          </a:xfrm>
          <a:prstGeom prst="rect">
            <a:avLst/>
          </a:prstGeom>
          <a:noFill/>
          <a:ln w="9525">
            <a:solidFill>
              <a:srgbClr val="423BC9"/>
            </a:solidFill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205" y="1561668"/>
            <a:ext cx="3132326" cy="2073600"/>
          </a:xfrm>
          <a:prstGeom prst="rect">
            <a:avLst/>
          </a:prstGeom>
          <a:noFill/>
          <a:ln w="9525">
            <a:solidFill>
              <a:srgbClr val="423BC9"/>
            </a:solidFill>
            <a:miter lim="800000"/>
            <a:headEnd/>
            <a:tailEnd/>
          </a:ln>
          <a:effectLst/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276080" y="4918364"/>
            <a:ext cx="8867920" cy="193963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19054" y="1149927"/>
            <a:ext cx="5015345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b="1" cap="all" dirty="0" smtClean="0">
                <a:ln/>
                <a:solidFill>
                  <a:schemeClr val="accent5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Ребята в восемнадцать с лишним лет-</a:t>
            </a:r>
          </a:p>
          <a:p>
            <a:pPr algn="ctr"/>
            <a:r>
              <a:rPr lang="ru-RU" sz="2400" b="1" cap="all" dirty="0" smtClean="0">
                <a:ln/>
                <a:solidFill>
                  <a:schemeClr val="accent5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Любимой девушке последний спев куплет,</a:t>
            </a:r>
          </a:p>
          <a:p>
            <a:pPr algn="ctr"/>
            <a:r>
              <a:rPr lang="ru-RU" sz="2400" b="1" cap="all" dirty="0" smtClean="0">
                <a:ln/>
                <a:solidFill>
                  <a:schemeClr val="accent5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И мамочку родную поминая-</a:t>
            </a:r>
          </a:p>
          <a:p>
            <a:pPr algn="ctr"/>
            <a:r>
              <a:rPr lang="ru-RU" sz="2400" b="1" cap="all" dirty="0" smtClean="0">
                <a:ln/>
                <a:solidFill>
                  <a:schemeClr val="accent5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Молились Богу, перед смертью, умирая!...</a:t>
            </a:r>
            <a:endParaRPr lang="ru-RU" sz="2400" b="1" cap="all" spc="0" dirty="0">
              <a:ln/>
              <a:solidFill>
                <a:schemeClr val="accent5">
                  <a:lumMod val="2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лаг РОссии 2">
  <a:themeElements>
    <a:clrScheme name="Тема Office 1">
      <a:dk1>
        <a:srgbClr val="000000"/>
      </a:dk1>
      <a:lt1>
        <a:srgbClr val="FFFFFF"/>
      </a:lt1>
      <a:dk2>
        <a:srgbClr val="4682B4"/>
      </a:dk2>
      <a:lt2>
        <a:srgbClr val="FFFFFF"/>
      </a:lt2>
      <a:accent1>
        <a:srgbClr val="058CFF"/>
      </a:accent1>
      <a:accent2>
        <a:srgbClr val="B5CFE7"/>
      </a:accent2>
      <a:accent3>
        <a:srgbClr val="B0C1D6"/>
      </a:accent3>
      <a:accent4>
        <a:srgbClr val="DADADA"/>
      </a:accent4>
      <a:accent5>
        <a:srgbClr val="AAC5FF"/>
      </a:accent5>
      <a:accent6>
        <a:srgbClr val="A4BBD1"/>
      </a:accent6>
      <a:hlink>
        <a:srgbClr val="DBEFFF"/>
      </a:hlink>
      <a:folHlink>
        <a:srgbClr val="D1E0FF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4682B4"/>
        </a:dk2>
        <a:lt2>
          <a:srgbClr val="FFFFFF"/>
        </a:lt2>
        <a:accent1>
          <a:srgbClr val="058CFF"/>
        </a:accent1>
        <a:accent2>
          <a:srgbClr val="B5CFE7"/>
        </a:accent2>
        <a:accent3>
          <a:srgbClr val="B0C1D6"/>
        </a:accent3>
        <a:accent4>
          <a:srgbClr val="DADADA"/>
        </a:accent4>
        <a:accent5>
          <a:srgbClr val="AAC5FF"/>
        </a:accent5>
        <a:accent6>
          <a:srgbClr val="A4BBD1"/>
        </a:accent6>
        <a:hlink>
          <a:srgbClr val="DBEFFF"/>
        </a:hlink>
        <a:folHlink>
          <a:srgbClr val="D1E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4682B4"/>
        </a:dk2>
        <a:lt2>
          <a:srgbClr val="FFFFFF"/>
        </a:lt2>
        <a:accent1>
          <a:srgbClr val="0F94FF"/>
        </a:accent1>
        <a:accent2>
          <a:srgbClr val="05EFFF"/>
        </a:accent2>
        <a:accent3>
          <a:srgbClr val="B0C1D6"/>
        </a:accent3>
        <a:accent4>
          <a:srgbClr val="DADADA"/>
        </a:accent4>
        <a:accent5>
          <a:srgbClr val="AAC8FF"/>
        </a:accent5>
        <a:accent6>
          <a:srgbClr val="04D9E7"/>
        </a:accent6>
        <a:hlink>
          <a:srgbClr val="DBFDFF"/>
        </a:hlink>
        <a:folHlink>
          <a:srgbClr val="DBE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4682B4"/>
        </a:dk2>
        <a:lt2>
          <a:srgbClr val="FFFFFF"/>
        </a:lt2>
        <a:accent1>
          <a:srgbClr val="FF4F05"/>
        </a:accent1>
        <a:accent2>
          <a:srgbClr val="FFBB05"/>
        </a:accent2>
        <a:accent3>
          <a:srgbClr val="B0C1D6"/>
        </a:accent3>
        <a:accent4>
          <a:srgbClr val="DADADA"/>
        </a:accent4>
        <a:accent5>
          <a:srgbClr val="FFB2AA"/>
        </a:accent5>
        <a:accent6>
          <a:srgbClr val="E7A904"/>
        </a:accent6>
        <a:hlink>
          <a:srgbClr val="DBEEFF"/>
        </a:hlink>
        <a:folHlink>
          <a:srgbClr val="FFE7D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4682B4"/>
        </a:dk2>
        <a:lt2>
          <a:srgbClr val="FFFFFF"/>
        </a:lt2>
        <a:accent1>
          <a:srgbClr val="FF8A05"/>
        </a:accent1>
        <a:accent2>
          <a:srgbClr val="E8FF05"/>
        </a:accent2>
        <a:accent3>
          <a:srgbClr val="B0C1D6"/>
        </a:accent3>
        <a:accent4>
          <a:srgbClr val="DADADA"/>
        </a:accent4>
        <a:accent5>
          <a:srgbClr val="FFC4AA"/>
        </a:accent5>
        <a:accent6>
          <a:srgbClr val="D2E704"/>
        </a:accent6>
        <a:hlink>
          <a:srgbClr val="FCDBFF"/>
        </a:hlink>
        <a:folHlink>
          <a:srgbClr val="DBE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58CFF"/>
        </a:accent1>
        <a:accent2>
          <a:srgbClr val="B5CFE7"/>
        </a:accent2>
        <a:accent3>
          <a:srgbClr val="FFFFFF"/>
        </a:accent3>
        <a:accent4>
          <a:srgbClr val="000000"/>
        </a:accent4>
        <a:accent5>
          <a:srgbClr val="AAC5FF"/>
        </a:accent5>
        <a:accent6>
          <a:srgbClr val="A4BBD1"/>
        </a:accent6>
        <a:hlink>
          <a:srgbClr val="DBEFFF"/>
        </a:hlink>
        <a:folHlink>
          <a:srgbClr val="D1E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F94FF"/>
        </a:accent1>
        <a:accent2>
          <a:srgbClr val="05EFFF"/>
        </a:accent2>
        <a:accent3>
          <a:srgbClr val="FFFFFF"/>
        </a:accent3>
        <a:accent4>
          <a:srgbClr val="000000"/>
        </a:accent4>
        <a:accent5>
          <a:srgbClr val="AAC8FF"/>
        </a:accent5>
        <a:accent6>
          <a:srgbClr val="04D9E7"/>
        </a:accent6>
        <a:hlink>
          <a:srgbClr val="DBFDFF"/>
        </a:hlink>
        <a:folHlink>
          <a:srgbClr val="DBEE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4F05"/>
        </a:accent1>
        <a:accent2>
          <a:srgbClr val="FFBB05"/>
        </a:accent2>
        <a:accent3>
          <a:srgbClr val="FFFFFF"/>
        </a:accent3>
        <a:accent4>
          <a:srgbClr val="000000"/>
        </a:accent4>
        <a:accent5>
          <a:srgbClr val="FFB2AA"/>
        </a:accent5>
        <a:accent6>
          <a:srgbClr val="E7A904"/>
        </a:accent6>
        <a:hlink>
          <a:srgbClr val="DBEEFF"/>
        </a:hlink>
        <a:folHlink>
          <a:srgbClr val="FFE7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8A05"/>
        </a:accent1>
        <a:accent2>
          <a:srgbClr val="E8FF05"/>
        </a:accent2>
        <a:accent3>
          <a:srgbClr val="FFFFFF"/>
        </a:accent3>
        <a:accent4>
          <a:srgbClr val="000000"/>
        </a:accent4>
        <a:accent5>
          <a:srgbClr val="FFC4AA"/>
        </a:accent5>
        <a:accent6>
          <a:srgbClr val="D2E704"/>
        </a:accent6>
        <a:hlink>
          <a:srgbClr val="FCDBFF"/>
        </a:hlink>
        <a:folHlink>
          <a:srgbClr val="DBE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флаг РОссии 2</Template>
  <TotalTime>209</TotalTime>
  <Words>150</Words>
  <Application>Microsoft Office PowerPoint</Application>
  <PresentationFormat>Экран (4:3)</PresentationFormat>
  <Paragraphs>38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флаг РОссии 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!</cp:lastModifiedBy>
  <cp:revision>27</cp:revision>
  <dcterms:created xsi:type="dcterms:W3CDTF">2012-01-27T06:19:20Z</dcterms:created>
  <dcterms:modified xsi:type="dcterms:W3CDTF">2014-11-03T06:25:33Z</dcterms:modified>
</cp:coreProperties>
</file>