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9" r:id="rId4"/>
    <p:sldId id="276" r:id="rId5"/>
    <p:sldId id="280" r:id="rId6"/>
    <p:sldId id="283" r:id="rId7"/>
    <p:sldId id="28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9D6C-89BC-4DA6-9987-A6402A349926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6B94-771C-4D7D-A019-EAB2B66D0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9D6C-89BC-4DA6-9987-A6402A349926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6B94-771C-4D7D-A019-EAB2B66D0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9D6C-89BC-4DA6-9987-A6402A349926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6B94-771C-4D7D-A019-EAB2B66D0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9D6C-89BC-4DA6-9987-A6402A349926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6B94-771C-4D7D-A019-EAB2B66D0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9D6C-89BC-4DA6-9987-A6402A349926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6B94-771C-4D7D-A019-EAB2B66D0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9D6C-89BC-4DA6-9987-A6402A349926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6B94-771C-4D7D-A019-EAB2B66D0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9D6C-89BC-4DA6-9987-A6402A349926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6B94-771C-4D7D-A019-EAB2B66D0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9D6C-89BC-4DA6-9987-A6402A349926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6B94-771C-4D7D-A019-EAB2B66D0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9D6C-89BC-4DA6-9987-A6402A349926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6B94-771C-4D7D-A019-EAB2B66D0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9D6C-89BC-4DA6-9987-A6402A349926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6B94-771C-4D7D-A019-EAB2B66D0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A9D6C-89BC-4DA6-9987-A6402A349926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46B94-771C-4D7D-A019-EAB2B66D0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A9D6C-89BC-4DA6-9987-A6402A349926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46B94-771C-4D7D-A019-EAB2B66D0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00013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 Прошивание угла и овала</a:t>
            </a:r>
            <a:endParaRPr lang="ru-RU" dirty="0"/>
          </a:p>
        </p:txBody>
      </p:sp>
      <p:pic>
        <p:nvPicPr>
          <p:cNvPr id="1027" name="Picture 3" descr="C:\Documents and Settings\Admin\Рабочий стол\Мастер - класс\Изонить. Образцы изделий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714488"/>
            <a:ext cx="5643602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 «Мозаика»</a:t>
            </a:r>
            <a:endParaRPr lang="ru-RU" dirty="0"/>
          </a:p>
        </p:txBody>
      </p:sp>
      <p:pic>
        <p:nvPicPr>
          <p:cNvPr id="11266" name="Picture 2" descr="C:\Documents and Settings\Admin\Рабочий стол\Мастер - класс\Изонить. Образцы изделий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234" y="1600200"/>
            <a:ext cx="622353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 Ваза с цветами</a:t>
            </a:r>
            <a:endParaRPr lang="ru-RU" dirty="0"/>
          </a:p>
        </p:txBody>
      </p:sp>
      <p:pic>
        <p:nvPicPr>
          <p:cNvPr id="14338" name="Picture 2" descr="C:\Documents and Settings\Admin\Рабочий стол\Мастер - класс\Изонить. Образцы изделий\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3101" y="1600200"/>
            <a:ext cx="229779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 Прошивание овала и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smtClean="0">
                <a:solidFill>
                  <a:srgbClr val="0070C0"/>
                </a:solidFill>
              </a:rPr>
              <a:t>дуги</a:t>
            </a:r>
            <a:endParaRPr lang="ru-RU" dirty="0"/>
          </a:p>
        </p:txBody>
      </p:sp>
      <p:pic>
        <p:nvPicPr>
          <p:cNvPr id="21506" name="Picture 2" descr="C:\Documents and Settings\Admin\Рабочий стол\Мастер - класс\Изонить. Образцы изделий\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8365" y="1600200"/>
            <a:ext cx="322727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Открытка с Днём Победы</a:t>
            </a:r>
            <a:endParaRPr lang="ru-RU" dirty="0"/>
          </a:p>
        </p:txBody>
      </p:sp>
      <p:pic>
        <p:nvPicPr>
          <p:cNvPr id="25602" name="Picture 2" descr="C:\Documents and Settings\Admin\Рабочий стол\Мастер - класс\Изонить. Образцы изделий\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0315" y="1600200"/>
            <a:ext cx="322336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  Деревенские мотивы</a:t>
            </a:r>
            <a:endParaRPr lang="ru-RU" dirty="0"/>
          </a:p>
        </p:txBody>
      </p:sp>
      <p:pic>
        <p:nvPicPr>
          <p:cNvPr id="28674" name="Picture 2" descr="C:\Documents and Settings\Admin\Рабочий стол\Мастер - класс\Изонить. Образцы изделий\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7262" y="1600200"/>
            <a:ext cx="620947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Прошивание овала  через центр</a:t>
            </a:r>
            <a:endParaRPr lang="ru-RU" dirty="0"/>
          </a:p>
        </p:txBody>
      </p:sp>
      <p:pic>
        <p:nvPicPr>
          <p:cNvPr id="33794" name="Picture 2" descr="C:\Documents and Settings\Admin\Рабочий стол\Мастер - класс\Изонить. Образцы изделий\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1137" y="1600200"/>
            <a:ext cx="628172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29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Прошивание угла и овала</vt:lpstr>
      <vt:lpstr> «Мозаика»</vt:lpstr>
      <vt:lpstr> Ваза с цветами</vt:lpstr>
      <vt:lpstr> Прошивание овала и дуги</vt:lpstr>
      <vt:lpstr>Открытка с Днём Победы</vt:lpstr>
      <vt:lpstr>  Деревенские мотивы</vt:lpstr>
      <vt:lpstr>Прошивание овала  через центр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30</cp:revision>
  <dcterms:created xsi:type="dcterms:W3CDTF">2011-08-02T14:00:56Z</dcterms:created>
  <dcterms:modified xsi:type="dcterms:W3CDTF">2012-03-27T18:45:11Z</dcterms:modified>
</cp:coreProperties>
</file>