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9524-8194-424B-BEEC-FBA5D4C6D1D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B0E5-7C7E-48B2-9D36-EA410B48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7;&#1082;&#1090;_0001.wm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1044;&#1072;&#1096;&#1072;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ариса\Рабочий стол\Новая папка\IMG_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543800" cy="4990537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54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МОУ М- Курганская сош №3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905000" y="6096000"/>
            <a:ext cx="54038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4 "Б" класс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Солнце 7">
            <a:hlinkClick r:id="rId3" action="ppaction://hlinkfile"/>
          </p:cNvPr>
          <p:cNvSpPr/>
          <p:nvPr/>
        </p:nvSpPr>
        <p:spPr>
          <a:xfrm>
            <a:off x="8458200" y="6019800"/>
            <a:ext cx="533400" cy="6096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pres?slideindex=1&amp;slidetitle="/>
          </p:cNvPr>
          <p:cNvSpPr/>
          <p:nvPr/>
        </p:nvSpPr>
        <p:spPr>
          <a:xfrm>
            <a:off x="457200" y="62484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Крутой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4</cp:revision>
  <dcterms:created xsi:type="dcterms:W3CDTF">2011-03-09T13:11:19Z</dcterms:created>
  <dcterms:modified xsi:type="dcterms:W3CDTF">2011-03-09T13:34:15Z</dcterms:modified>
</cp:coreProperties>
</file>