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9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8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FFFCC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u"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1143000" y="1066800"/>
            <a:ext cx="7086600" cy="548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</a:t>
            </a:r>
            <a:r>
              <a:rPr lang="ru-RU" sz="4000" b="1" i="1" dirty="0" smtClean="0">
                <a:solidFill>
                  <a:srgbClr val="FF0000"/>
                </a:solidFill>
              </a:rPr>
              <a:t>Исследовательский проект</a:t>
            </a:r>
          </a:p>
          <a:p>
            <a:pPr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    с элементами творчества 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«Народные промыслы и ремёсла.</a:t>
            </a:r>
          </a:p>
          <a:p>
            <a:pPr algn="ctr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 Русские мастера миру»</a:t>
            </a:r>
          </a:p>
          <a:p>
            <a:pPr algn="r">
              <a:buNone/>
            </a:pPr>
            <a:endParaRPr lang="ru-RU" sz="2600" dirty="0" smtClean="0"/>
          </a:p>
          <a:p>
            <a:pPr algn="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Участники проекта: учителя и учащиеся начальных классов ГБОУ СОШ № 428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Составитель проекта: учитель </a:t>
            </a:r>
            <a:r>
              <a:rPr lang="ru-RU" sz="2400" dirty="0" err="1" smtClean="0">
                <a:solidFill>
                  <a:schemeClr val="tx2"/>
                </a:solidFill>
              </a:rPr>
              <a:t>нач.кл</a:t>
            </a:r>
            <a:r>
              <a:rPr lang="ru-RU" sz="2400" dirty="0" smtClean="0">
                <a:solidFill>
                  <a:schemeClr val="tx2"/>
                </a:solidFill>
              </a:rPr>
              <a:t>. Баранова О.Г.</a:t>
            </a:r>
          </a:p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</a:rPr>
              <a:t>Москва, 2012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Оксана\Desktop\Народные промыслы\Гжель\SDC129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895600"/>
            <a:ext cx="4267200" cy="3200400"/>
          </a:xfrm>
          <a:prstGeom prst="rect">
            <a:avLst/>
          </a:prstGeom>
          <a:noFill/>
        </p:spPr>
      </p:pic>
      <p:pic>
        <p:nvPicPr>
          <p:cNvPr id="3074" name="Picture 2" descr="C:\Users\Оксана\Desktop\Народные промыслы\Гжель\DSC06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8600"/>
            <a:ext cx="3352800" cy="2514600"/>
          </a:xfrm>
          <a:prstGeom prst="rect">
            <a:avLst/>
          </a:prstGeom>
          <a:noFill/>
        </p:spPr>
      </p:pic>
      <p:pic>
        <p:nvPicPr>
          <p:cNvPr id="3078" name="Picture 6" descr="C:\Users\Оксана\Desktop\Народные промыслы\Гжель\SDC129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2917" y="3429000"/>
            <a:ext cx="3759200" cy="2819400"/>
          </a:xfrm>
          <a:prstGeom prst="rect">
            <a:avLst/>
          </a:prstGeom>
          <a:noFill/>
        </p:spPr>
      </p:pic>
      <p:pic>
        <p:nvPicPr>
          <p:cNvPr id="4100" name="Picture 4" descr="C:\Users\Оксана\Desktop\гжель 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58257">
            <a:off x="2254" y="288670"/>
            <a:ext cx="1104241" cy="1601149"/>
          </a:xfrm>
          <a:prstGeom prst="rect">
            <a:avLst/>
          </a:prstGeom>
          <a:noFill/>
        </p:spPr>
      </p:pic>
      <p:pic>
        <p:nvPicPr>
          <p:cNvPr id="10" name="Picture 4" descr="C:\Users\Оксана\Desktop\гжель 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70928">
            <a:off x="-31308" y="3545708"/>
            <a:ext cx="952500" cy="1381125"/>
          </a:xfrm>
          <a:prstGeom prst="rect">
            <a:avLst/>
          </a:prstGeom>
          <a:noFill/>
        </p:spPr>
      </p:pic>
      <p:pic>
        <p:nvPicPr>
          <p:cNvPr id="11" name="Picture 4" descr="C:\Users\Оксана\Desktop\гжель 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16428">
            <a:off x="-35946" y="1971653"/>
            <a:ext cx="952500" cy="1381125"/>
          </a:xfrm>
          <a:prstGeom prst="rect">
            <a:avLst/>
          </a:prstGeom>
          <a:noFill/>
        </p:spPr>
      </p:pic>
      <p:pic>
        <p:nvPicPr>
          <p:cNvPr id="12" name="Picture 4" descr="C:\Users\Оксана\Desktop\гжель 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916428">
            <a:off x="-35947" y="5095853"/>
            <a:ext cx="952500" cy="138112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Оксана\Desktop\4338975_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8249" y="-152400"/>
            <a:ext cx="1925751" cy="2590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     Дымковская игрушка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2"/>
                </a:solidFill>
              </a:rPr>
              <a:t>Игрушечный промысел в Вятке, видимо, возник в глубокой древности. Промысел имел семейную организацию - игрушку лепили женщины и девочки, приурочивая ее изготовление к весенней ярмарке. . Роспись дымковской игрушки нарядна и декоративна.   Когда-то, очень давно, дети играли в эти игрушки. Сейчас они служат для украшения нашего жилья. Мы любуемся весёлой и озорной дымковской игрушкой. Дымковская игрушка – искусство только рукотворное. От лепки и до росписи процесс творческий, никогда не повторяющийся. Нет и не может быть двух одинаковых изделий. Каждая игрушка уникальна и единственна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 descr="C:\Users\Оксана\Desktop\дым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FFB"/>
              </a:clrFrom>
              <a:clrTo>
                <a:srgbClr val="FCFF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0"/>
            <a:ext cx="2438400" cy="16813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Оксана\Desktop\Народные промыслы\Дымковская игрушка\DSC06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4191000"/>
            <a:ext cx="2362200" cy="1771650"/>
          </a:xfrm>
          <a:prstGeom prst="rect">
            <a:avLst/>
          </a:prstGeom>
          <a:noFill/>
        </p:spPr>
      </p:pic>
      <p:pic>
        <p:nvPicPr>
          <p:cNvPr id="5123" name="Picture 3" descr="C:\Users\Оксана\Desktop\Народные промыслы\Дымковская игрушка\Копия петушк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04800"/>
            <a:ext cx="2895600" cy="2172289"/>
          </a:xfrm>
          <a:prstGeom prst="rect">
            <a:avLst/>
          </a:prstGeom>
          <a:noFill/>
        </p:spPr>
      </p:pic>
      <p:pic>
        <p:nvPicPr>
          <p:cNvPr id="5126" name="Picture 6" descr="C:\Users\Оксана\Desktop\Народные промыслы\Дымковская игрушка\ФОТО 11 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667000"/>
            <a:ext cx="2830116" cy="3773488"/>
          </a:xfrm>
          <a:prstGeom prst="rect">
            <a:avLst/>
          </a:prstGeom>
          <a:noFill/>
        </p:spPr>
      </p:pic>
      <p:pic>
        <p:nvPicPr>
          <p:cNvPr id="5129" name="Picture 9" descr="C:\Users\Оксана\Desktop\Народные промыслы\Дымковская игрушка\S73021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228600"/>
            <a:ext cx="2462213" cy="3282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b="1" dirty="0" err="1" smtClean="0">
                <a:solidFill>
                  <a:srgbClr val="FF0000"/>
                </a:solidFill>
              </a:rPr>
              <a:t>Жостово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0"/>
            <a:ext cx="6400800" cy="4906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Промысел расписных металлических подносов возник в середине XVIII в. На Урале. где были расположены металлургические заводы Демидовых. И </a:t>
            </a:r>
            <a:r>
              <a:rPr lang="ru-RU" sz="2400" b="1" dirty="0" smtClean="0">
                <a:solidFill>
                  <a:schemeClr val="tx2"/>
                </a:solidFill>
              </a:rPr>
              <a:t>только в первой половине XIX века подносы стали изготавливать в деревнях Московской губернии — </a:t>
            </a:r>
            <a:r>
              <a:rPr lang="ru-RU" sz="2400" b="1" dirty="0" err="1" smtClean="0">
                <a:solidFill>
                  <a:schemeClr val="tx2"/>
                </a:solidFill>
              </a:rPr>
              <a:t>Жостове</a:t>
            </a:r>
            <a:r>
              <a:rPr lang="ru-RU" sz="2400" b="1" dirty="0" smtClean="0">
                <a:solidFill>
                  <a:schemeClr val="tx2"/>
                </a:solidFill>
              </a:rPr>
              <a:t>, Троицком, Новосельцеве и др. Скоро московский промысел стал ведущим. В настоящее время производство подносов с лаковой росписью сосредоточено в деревне </a:t>
            </a:r>
            <a:r>
              <a:rPr lang="ru-RU" sz="2400" b="1" dirty="0" err="1" smtClean="0">
                <a:solidFill>
                  <a:schemeClr val="tx2"/>
                </a:solidFill>
              </a:rPr>
              <a:t>Жостово</a:t>
            </a:r>
            <a:r>
              <a:rPr lang="ru-RU" sz="2400" b="1" dirty="0" smtClean="0">
                <a:solidFill>
                  <a:schemeClr val="tx2"/>
                </a:solidFill>
              </a:rPr>
              <a:t> Московской области и в Нижнем Тагиле.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Оксана\Desktop\Народные промыслы\Жостово\IMG_8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057400"/>
            <a:ext cx="2276475" cy="1706563"/>
          </a:xfrm>
          <a:prstGeom prst="rect">
            <a:avLst/>
          </a:prstGeom>
          <a:noFill/>
        </p:spPr>
      </p:pic>
      <p:pic>
        <p:nvPicPr>
          <p:cNvPr id="6150" name="Picture 6" descr="C:\Users\Оксана\Desktop\Народные промыслы\Жостово\IMG_87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124200"/>
            <a:ext cx="3089653" cy="2316163"/>
          </a:xfrm>
          <a:prstGeom prst="rect">
            <a:avLst/>
          </a:prstGeom>
          <a:noFill/>
        </p:spPr>
      </p:pic>
      <p:pic>
        <p:nvPicPr>
          <p:cNvPr id="6152" name="Picture 8" descr="C:\Users\Оксана\Desktop\Народные промыслы\Жостово\IMG_87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8189" y="457200"/>
            <a:ext cx="2846122" cy="2133600"/>
          </a:xfrm>
          <a:prstGeom prst="rect">
            <a:avLst/>
          </a:prstGeom>
          <a:noFill/>
        </p:spPr>
      </p:pic>
      <p:pic>
        <p:nvPicPr>
          <p:cNvPr id="6153" name="Picture 9" descr="C:\Users\Оксана\Desktop\Народные промыслы\Жостово\IMG_86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685800"/>
            <a:ext cx="2819400" cy="2113568"/>
          </a:xfrm>
          <a:prstGeom prst="rect">
            <a:avLst/>
          </a:prstGeom>
          <a:noFill/>
        </p:spPr>
      </p:pic>
      <p:pic>
        <p:nvPicPr>
          <p:cNvPr id="6155" name="Picture 11" descr="C:\Users\Оксана\Desktop\Народные промыслы\Жостово\IMG_87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95400" y="4343400"/>
            <a:ext cx="2378122" cy="178276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Хохлома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162800" cy="342900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Старинный русский промысел, родившийся в </a:t>
            </a:r>
            <a:r>
              <a:rPr lang="en-US" sz="2800" b="1" dirty="0" smtClean="0">
                <a:solidFill>
                  <a:schemeClr val="tx2"/>
                </a:solidFill>
              </a:rPr>
              <a:t>XVII</a:t>
            </a:r>
            <a:r>
              <a:rPr lang="ru-RU" sz="2800" b="1" dirty="0" smtClean="0">
                <a:solidFill>
                  <a:schemeClr val="tx2"/>
                </a:solidFill>
              </a:rPr>
              <a:t> веке в округе Нижнего Новгорода. Хохлома представляет собой декоративную роспись деревянной посуды и мебели, выполненную чёрным и красным (а также изредка, зелёным и жёлтым) цветом по золотистому фону.  Традиционные элементы Хохломы – красные сочные ягоды рябины и земляники, цветы и ветки. Нередко встречаются птицы, рыбы и звери.</a:t>
            </a:r>
            <a:endParaRPr lang="ru-RU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Оксана\Desktop\Изображение\хох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762000" y="304800"/>
            <a:ext cx="3810000" cy="1828800"/>
          </a:xfrm>
          <a:prstGeom prst="rect">
            <a:avLst/>
          </a:prstGeom>
          <a:noFill/>
        </p:spPr>
      </p:pic>
      <p:pic>
        <p:nvPicPr>
          <p:cNvPr id="7" name="Picture 2" descr="C:\Users\Оксана\Desktop\Изображение\хох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572000" y="304800"/>
            <a:ext cx="3810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ксана\Desktop\Народные промыслы\Хохлома\567576 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4419600" cy="3313158"/>
          </a:xfrm>
          <a:prstGeom prst="rect">
            <a:avLst/>
          </a:prstGeom>
          <a:noFill/>
        </p:spPr>
      </p:pic>
      <p:pic>
        <p:nvPicPr>
          <p:cNvPr id="7172" name="Picture 4" descr="C:\Users\Оксана\Desktop\Народные промыслы\Хохлома\567576 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04800"/>
            <a:ext cx="2915677" cy="3889375"/>
          </a:xfrm>
          <a:prstGeom prst="rect">
            <a:avLst/>
          </a:prstGeom>
          <a:noFill/>
        </p:spPr>
      </p:pic>
      <p:pic>
        <p:nvPicPr>
          <p:cNvPr id="2050" name="Picture 2" descr="C:\Users\Оксана\Desktop\Изображение\хох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22826">
            <a:off x="-2603" y="240066"/>
            <a:ext cx="2771775" cy="1650746"/>
          </a:xfrm>
          <a:prstGeom prst="rect">
            <a:avLst/>
          </a:prstGeom>
          <a:noFill/>
        </p:spPr>
      </p:pic>
      <p:pic>
        <p:nvPicPr>
          <p:cNvPr id="5" name="Picture 2" descr="C:\Users\Оксана\Desktop\Изображение\хох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245239">
            <a:off x="6316540" y="4344531"/>
            <a:ext cx="2771775" cy="16507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Оксана\Desktop\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498006">
            <a:off x="6874326" y="4962293"/>
            <a:ext cx="2324100" cy="1461366"/>
          </a:xfrm>
          <a:prstGeom prst="rect">
            <a:avLst/>
          </a:prstGeom>
          <a:noFill/>
        </p:spPr>
      </p:pic>
      <p:pic>
        <p:nvPicPr>
          <p:cNvPr id="6" name="Picture 3" descr="C:\Users\Оксана\Desktop\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2868">
            <a:off x="-20606" y="4960528"/>
            <a:ext cx="2324100" cy="1461366"/>
          </a:xfrm>
          <a:prstGeom prst="rect">
            <a:avLst/>
          </a:prstGeom>
          <a:noFill/>
        </p:spPr>
      </p:pic>
      <p:pic>
        <p:nvPicPr>
          <p:cNvPr id="10243" name="Picture 3" descr="C:\Users\Оксана\Desktop\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134422">
            <a:off x="6879417" y="412325"/>
            <a:ext cx="2324100" cy="146136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               Городецкая роспись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         Русский народный промысел художественного промысла. Яркая, лаконичная городецкая роспись, выполненная свободным мазком с белой и чёрной графической обводкой, украшали прялки, мебель, ставни… В 1936 году основана артель ( с 1960 г фабрика «Городецкая роспись»), изготавливающая сувениры.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8" name="Picture 3" descr="C:\Users\Оксана\Desktop\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041616">
            <a:off x="18541" y="384068"/>
            <a:ext cx="2324100" cy="14613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ксана\Desktop\Народные промыслы\Мастер класс\новый год 0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506"/>
            <a:ext cx="2895600" cy="2170690"/>
          </a:xfrm>
          <a:prstGeom prst="rect">
            <a:avLst/>
          </a:prstGeom>
          <a:noFill/>
        </p:spPr>
      </p:pic>
      <p:pic>
        <p:nvPicPr>
          <p:cNvPr id="8196" name="Picture 4" descr="C:\Users\Оксана\Desktop\Народные промыслы\Мастер класс\ЗВ разделочная дос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667000"/>
            <a:ext cx="3352800" cy="2514600"/>
          </a:xfrm>
          <a:prstGeom prst="rect">
            <a:avLst/>
          </a:prstGeom>
          <a:noFill/>
        </p:spPr>
      </p:pic>
      <p:pic>
        <p:nvPicPr>
          <p:cNvPr id="8197" name="Picture 5" descr="C:\Users\Оксана\Desktop\Народные промыслы\Мастер класс\240x180_crop_thumb_84337847513444153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33400"/>
            <a:ext cx="3048000" cy="2286001"/>
          </a:xfrm>
          <a:prstGeom prst="rect">
            <a:avLst/>
          </a:prstGeom>
          <a:noFill/>
        </p:spPr>
      </p:pic>
      <p:pic>
        <p:nvPicPr>
          <p:cNvPr id="8198" name="Picture 6" descr="C:\Users\Оксана\Desktop\Народные промыслы\Мастер класс\240x180_crop_thumb_706245573134441535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81600" y="3810000"/>
            <a:ext cx="33528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Анализ работы над проектом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Исследовательский проект с элементами творчества достиг поставленных дидактических целей и методических задач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 процессе исследований гипотеза нашла  подтверждение.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Продуктом проекта является презентация.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Паспорт проектной деятельности содержит: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визитную карточку, этапы работы, индивидуальный план работы ученика, отчет, план дальнейших мероприятий по работе над темой.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Актуальность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90600" y="1600200"/>
            <a:ext cx="77724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Привлечение школьников к изучению народных промыслов и ремёсел - важная составная часть активной деятельности россиян в области изучение истории и технологии создания культурных ценностей народного художественного творчества.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Гипотеза проекта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162800" cy="4525963"/>
          </a:xfrm>
        </p:spPr>
        <p:txBody>
          <a:bodyPr/>
          <a:lstStyle/>
          <a:p>
            <a:pPr algn="ctr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Русские народные промыслы и ремёсла, возникшие в давние времена интересны и востребованы в современном обществе.</a:t>
            </a:r>
          </a:p>
          <a:p>
            <a:pPr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Дидактическая цель проекта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086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solidFill>
                <a:schemeClr val="tx2"/>
              </a:solidFill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Воспитание гражданина России, патриота малой родины, знающего и любящего свой край, город (его традиции, памятники природы, истории и культуры) и желающего принять активное участие в его развитии.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Методические задачи проекта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6200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</a:rPr>
              <a:t>изучение народных промыслов и ремёсел;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развитие гражданских качеств, патриотического отношения к России и своему краю, формирование личностно-ценностного отношения к своему родному краю;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формирование толерантности и толерантного поведения;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укрепление семейных связей;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воспитание любви  и уважения к народному промыслу и ремёслам.</a:t>
            </a:r>
          </a:p>
          <a:p>
            <a:pPr lvl="0"/>
            <a:r>
              <a:rPr lang="ru-RU" b="1" dirty="0" smtClean="0">
                <a:solidFill>
                  <a:schemeClr val="tx2"/>
                </a:solidFill>
              </a:rPr>
              <a:t>развитие познавательных интересов, интеллектуальных и творческих способностей, стимулирование стремления знать как можно больше о родном крае.</a:t>
            </a:r>
          </a:p>
          <a:p>
            <a:pPr algn="just">
              <a:buNone/>
            </a:pP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Задачи исследования</a:t>
            </a:r>
            <a:br>
              <a:rPr lang="ru-RU" b="1" i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219201"/>
            <a:ext cx="75438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получение базовых знаний;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теоретическое исследование;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определение методов исследования;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практическая часть исследования;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презентация продукта проектной деятельности;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обозначение новых проблем для дальнейшего исследования.</a:t>
            </a:r>
          </a:p>
          <a:p>
            <a:pPr algn="just"/>
            <a:endParaRPr lang="ru-RU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ксана\Desktop\Народные промыслы\Бабенская грушка\567576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4114800"/>
            <a:ext cx="2988006" cy="223996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Бабенская</a:t>
            </a:r>
            <a:r>
              <a:rPr lang="ru-RU" b="1" i="1" dirty="0" smtClean="0">
                <a:solidFill>
                  <a:srgbClr val="FF0000"/>
                </a:solidFill>
              </a:rPr>
              <a:t> игрушка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9200"/>
            <a:ext cx="5715000" cy="4906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chemeClr val="tx2"/>
                </a:solidFill>
              </a:rPr>
              <a:t>На юго-западе Подмосковья, в Подольском уезде, во второй половине XIX в. возник и быстро получил широкую известность промысел по изготовлению токарно-полированной игрушки и необходимых в быту бухгалтерских счетов. Ассортимент выпускаемых деревянных изделий отличался многообразием форм и совершенством исполнения. До настоящего времени преобладает ручной труд; все изделия выпускаются из экологически чистых материалов и с ручной росписью.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 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1267" name="Picture 3" descr="C:\Users\Оксана\Desktop\Народные промыслы\Бабенская грушка\567576 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2570555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Народные промыслы\Бабенская грушка\DSC027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533400"/>
            <a:ext cx="4191000" cy="3097441"/>
          </a:xfrm>
          <a:prstGeom prst="rect">
            <a:avLst/>
          </a:prstGeom>
          <a:noFill/>
        </p:spPr>
      </p:pic>
      <p:pic>
        <p:nvPicPr>
          <p:cNvPr id="2052" name="Picture 4" descr="C:\Users\Оксана\Desktop\Народные промыслы\Бабенская грушка\567576 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114800"/>
            <a:ext cx="3151066" cy="2362200"/>
          </a:xfrm>
          <a:prstGeom prst="rect">
            <a:avLst/>
          </a:prstGeom>
          <a:noFill/>
        </p:spPr>
      </p:pic>
      <p:pic>
        <p:nvPicPr>
          <p:cNvPr id="2053" name="Picture 5" descr="C:\Users\Оксана\Desktop\Народные промыслы\Бабенская грушка\567576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3282949" cy="24622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ксана\Desktop\Изображение\гжель 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1412963">
            <a:off x="-166647" y="4022997"/>
            <a:ext cx="3505200" cy="2730467"/>
          </a:xfrm>
          <a:prstGeom prst="rect">
            <a:avLst/>
          </a:prstGeom>
          <a:noFill/>
        </p:spPr>
      </p:pic>
      <p:pic>
        <p:nvPicPr>
          <p:cNvPr id="3074" name="Picture 2" descr="C:\Users\Оксана\Desktop\Изображение\гжель 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15965">
            <a:off x="5664664" y="133772"/>
            <a:ext cx="3505200" cy="273046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Гжель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838200"/>
            <a:ext cx="7696200" cy="52117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/>
                </a:solidFill>
              </a:rPr>
              <a:t>Гжель – один из крупнейших керамических центров русской культуры. До сегодняшнего времени сохранили местные жители неповторимый облик керамический изделий, передавая из поколения в поколение мастерство, бережное отношение к драгоценному материалу, любовь к природе, которая и дала возможность родиться и расцвести гжельскому промыслу, известному с</a:t>
            </a:r>
            <a:r>
              <a:rPr lang="en-US" b="1" dirty="0" smtClean="0">
                <a:solidFill>
                  <a:schemeClr val="tx2"/>
                </a:solidFill>
              </a:rPr>
              <a:t> XIV</a:t>
            </a:r>
            <a:r>
              <a:rPr lang="ru-RU" b="1" dirty="0" smtClean="0">
                <a:solidFill>
                  <a:schemeClr val="tx2"/>
                </a:solidFill>
              </a:rPr>
              <a:t> века.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496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  Актуальность проекта</vt:lpstr>
      <vt:lpstr>  Гипотеза проекта </vt:lpstr>
      <vt:lpstr>  Дидактическая цель проекта </vt:lpstr>
      <vt:lpstr>  Методические задачи проекта </vt:lpstr>
      <vt:lpstr>  Задачи исследования </vt:lpstr>
      <vt:lpstr> Бабенская игрушка</vt:lpstr>
      <vt:lpstr>Слайд 8</vt:lpstr>
      <vt:lpstr>Гжель </vt:lpstr>
      <vt:lpstr>Слайд 10</vt:lpstr>
      <vt:lpstr>     Дымковская игрушка</vt:lpstr>
      <vt:lpstr>Слайд 12</vt:lpstr>
      <vt:lpstr>Жостово </vt:lpstr>
      <vt:lpstr>Слайд 14</vt:lpstr>
      <vt:lpstr> Хохлома </vt:lpstr>
      <vt:lpstr>Слайд 16</vt:lpstr>
      <vt:lpstr>               Городецкая роспись</vt:lpstr>
      <vt:lpstr>Слайд 18</vt:lpstr>
      <vt:lpstr>Анализ работы над проектом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</dc:creator>
  <cp:lastModifiedBy>Оксана</cp:lastModifiedBy>
  <cp:revision>28</cp:revision>
  <dcterms:created xsi:type="dcterms:W3CDTF">2012-08-25T06:58:45Z</dcterms:created>
  <dcterms:modified xsi:type="dcterms:W3CDTF">2012-09-09T10:04:57Z</dcterms:modified>
</cp:coreProperties>
</file>