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81813" cy="9588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3672EF-32A9-4239-93FD-1270DD8F325A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41B83A-5206-411F-A908-79D87A4DB6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80320"/>
          </a:xfrm>
        </p:spPr>
        <p:txBody>
          <a:bodyPr/>
          <a:lstStyle/>
          <a:p>
            <a:r>
              <a:rPr lang="ru-RU" spc="5" dirty="0">
                <a:latin typeface="Calibri"/>
                <a:ea typeface="Calibri"/>
                <a:cs typeface="Times New Roman"/>
              </a:rPr>
              <a:t>Интересные факты из жизни великих математиков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3888431"/>
          </a:xfrm>
        </p:spPr>
        <p:txBody>
          <a:bodyPr>
            <a:normAutofit fontScale="70000" lnSpcReduction="20000"/>
          </a:bodyPr>
          <a:lstStyle/>
          <a:p>
            <a:pPr indent="4572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греческий математик, философ. Руководительница школы неоплатоников в Александрии. Активно занималась просветительской и полемической деятельностью, автор комментариев к Диофанту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Аполонию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Пергамскому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 книгами древних философов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провела многие годы. Широта интересов, удивительная работоспособность, острота ума, глубокое понимание Платона и Аристотеля снискали ей уважение профессоров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Мусейона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была еще очень молода, когда у нее появились первые ученики.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Шестнадцать веков назад,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одним из самых эрудированных в математике и астрономии людей в мире. </a:t>
            </a:r>
          </a:p>
          <a:p>
            <a:pPr indent="4572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жила в трудное время гонений. Однажды не выдержала и в публичной лекции позволила коснуться богословских взглядов Кирилла.  Это вызвало сильнейшее недовольство Кирилла, так как играло на руку его врагам в борьбе за власть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Гипатию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подстерегли, ее буквально разорвали на части, а останки были сожжены на костре.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внесла свой вклад в геометрию и астрометрию, кроме того, сыграла важную роль в создании астролябии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Всю презентацию Вы можете найти на сайте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8328"/>
            <a:ext cx="7128792" cy="19385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ГИПАТИЯ</a:t>
            </a:r>
            <a:r>
              <a:rPr lang="ru-RU" sz="4000" dirty="0"/>
              <a:t>, ИПАТИЯ </a:t>
            </a:r>
            <a:r>
              <a:rPr lang="ru-RU" sz="4000" dirty="0" smtClean="0"/>
              <a:t>АЛЕКСАНДРИЙСКАЯ </a:t>
            </a:r>
            <a:r>
              <a:rPr lang="ru-RU" sz="4000" dirty="0"/>
              <a:t>(370-415)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95285" cy="1973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8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420888"/>
            <a:ext cx="7740848" cy="4176464"/>
          </a:xfrm>
        </p:spPr>
        <p:txBody>
          <a:bodyPr>
            <a:normAutofit fontScale="85000" lnSpcReduction="10000"/>
          </a:bodyPr>
          <a:lstStyle/>
          <a:p>
            <a:pPr indent="4572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ученица и жена древнегреческого философа, великого математика и мудреца – Пифагора, жившего в VI – V вв. до н.э.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прониклась идеями мужа с такой полнотой, что после его смерти она стала центром пифагорейского ордена, и один из греческих авторов приводит, как авторитет, ее мнение относительно учения Чисел.</a:t>
            </a:r>
          </a:p>
          <a:p>
            <a:pPr indent="4572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дала Пифагору двух сыновей и дочь, все они были верными последователями своего Великого отца. Один из сыновей Пифагора стал впоследствии учителем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Эмпидокла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посвятил его в тайны пифагорейского учения. Дочери своей Дано Пифагор доверил хранение своих рукописей. После смерти отца и распада союза Дано жила в величайшей бедности, ей предлагали большие суммы за манускрипты, но верная воле отца, она отказалась отдать их в посторонние руки.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>
            <a:noAutofit/>
          </a:bodyPr>
          <a:lstStyle/>
          <a:p>
            <a:r>
              <a:rPr lang="ru-RU" sz="4000" dirty="0"/>
              <a:t>ФЕАНО </a:t>
            </a:r>
            <a:br>
              <a:rPr lang="ru-RU" sz="4000" dirty="0"/>
            </a:br>
            <a:r>
              <a:rPr lang="ru-RU" sz="4000" dirty="0"/>
              <a:t>(6 век до н.э.)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8549" cy="2158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4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0459" y="2675466"/>
            <a:ext cx="8670014" cy="3777869"/>
          </a:xfrm>
        </p:spPr>
        <p:txBody>
          <a:bodyPr>
            <a:normAutofit fontScale="70000" lnSpcReduction="20000"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Эмили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Бретейль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маркизы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Шатле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вызывает удивление во многих отношениях. Она родилась в 18-м веке в эпоху французского дворянства, ее имя было связано с именами Лейбница, Ньютона и Вольтера. Эмили прожила 43 года. Оглядываясь назад, можно сказать, что ее необычная жизнь была вполне естественной для нее.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Она была удивительно хорошо образована и к 12 годам бегло говорила на латыни, итальянском, греческом и немецком языках. Она получила образование в области математики, литературы и науки. Она так же любила танцевать, была превосходной исполнительницей вокала, пела оперу, и выступала как актриса в любительских спектаклях. Она изучила Вергилия, Тассо, Мильтона, Горация и Цицерона. Но ее истинной любовью была математика.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Она изучает математику под руководством самых выдающихся математиков того времени: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Мопертюи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Бернулли, Кенига, де Клеро и др. </a:t>
            </a:r>
          </a:p>
          <a:p>
            <a:pPr indent="457200"/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Многие авторы, изучавшие ее короткую жизнь, считают, что Эмили была действительно уникальная женщина и ученый. Она жила в полную силу как истинно духовно богатый человек.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Эмили</a:t>
            </a:r>
            <a:r>
              <a:rPr lang="ru-RU" sz="4000" dirty="0"/>
              <a:t>, маркиза </a:t>
            </a:r>
            <a:r>
              <a:rPr lang="ru-RU" sz="4000" dirty="0" err="1"/>
              <a:t>дю</a:t>
            </a:r>
            <a:r>
              <a:rPr lang="ru-RU" sz="4000" dirty="0"/>
              <a:t> </a:t>
            </a:r>
            <a:r>
              <a:rPr lang="ru-RU" sz="4000" dirty="0" err="1"/>
              <a:t>Шатле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>(1706 – 1749)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Picture 6" descr="Эмилия Чателет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8" y="188640"/>
            <a:ext cx="1512168" cy="2200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9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6"/>
            <a:ext cx="8640960" cy="3705861"/>
          </a:xfrm>
        </p:spPr>
        <p:txBody>
          <a:bodyPr>
            <a:normAutofit fontScale="70000" lnSpcReduction="20000"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Гаетана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Агнеси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родилась 16 мая 1718 года в богатой и грамотной семье. Мария была признана чудо - ребенком очень рано. Она говорила на французском и итальянском языках в пять лет, а к 13 годам знала греческий, иврит, испанский, немецкий, латинский языки и несколько современных языков.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В 1738 она опубликовала сборник эссе о сложных вопросах естествознания и философии. Наиболее ценным результатом ее трудов было сочинение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Аньези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«Основания анализа для употребления итальянского юношества». Эта работа была опубликована в Милане в 1748 и «считалась наилучшим введением в обширные работы Эйлера».  Эта работа содержит изложение аналитической геометрии, в частности там рассмотрена кривая третьего порядка, названная "локоном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Аньези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верзиера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уравнение которой y=a3 / (x2 +a2) 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успеха своей книги, Мария была избрана в Болонскую академию наук.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В 1750 году в связи с болезнью ее отец, она была назначена папой Бенедиктом XIV профессором математики и естественной философии в Болонье.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Аньези</a:t>
            </a:r>
            <a:r>
              <a:rPr lang="ru-RU" dirty="0" smtClean="0"/>
              <a:t> Мария </a:t>
            </a:r>
            <a:r>
              <a:rPr lang="ru-RU" dirty="0" err="1"/>
              <a:t>Гаэтана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(1718–1799)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i-main-pic" descr="Картинка 22 из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679"/>
            <a:ext cx="1711635" cy="208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4"/>
            <a:ext cx="8568952" cy="4032448"/>
          </a:xfrm>
        </p:spPr>
        <p:txBody>
          <a:bodyPr>
            <a:normAutofit fontScale="70000" lnSpcReduction="20000"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Софи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родилась в Париже 1 апреля 1776 года, за 10 лет до Французской революции и спустя столетие после Научной революции.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поддерживала политические перемены, служила прогрессу математики и физики и решительно боролась с барьерами, преграждавшими женщинам путь к научной деятельности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Ипатии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маркизе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Шатле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Аньези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Софи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пришлось выдержать ожесточённую борьбу с предрассудками семьи, друзей и коллег, прежде чем она стала настоящим математиком.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обладала выдающимися способностями, неуёмным честолюбием и была страстно увлечена математикой. Она самостоятельно изучила математику и физику и стала автором оригинальных работ в теории чисел и теории упругости. Несмотря на эти достижения,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и не получила заслуженного признания.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Софи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стала автором выдающихся математических работ, но как женщина, принадлежавшая среднему классу и жившая во времена Французской революции, она так и не получила заслуженного признания в научном мире. Теперь во дворе школы им. Софи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Париже ей установлен памятник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/>
              <a:t>Софи </a:t>
            </a:r>
            <a:r>
              <a:rPr lang="ru-RU" dirty="0" err="1"/>
              <a:t>Жермен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(1776-1831)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0" y="260648"/>
            <a:ext cx="1445647" cy="207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8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369790"/>
            <a:ext cx="8712968" cy="44882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Русский математик и механик, с 1889 года иностранный член-корреспондент Петербургской Академии наук. Первая в России и в Северной Европе женщина-профессор и первая в мире женщина-профессор .</a:t>
            </a:r>
          </a:p>
          <a:p>
            <a:r>
              <a:rPr lang="ru-RU" dirty="0" smtClean="0"/>
              <a:t>Когда Соне было шесть лет, отец вышел в отставку и поселился в своем родовом имении </a:t>
            </a:r>
            <a:r>
              <a:rPr lang="ru-RU" dirty="0" err="1" smtClean="0"/>
              <a:t>Полибино</a:t>
            </a:r>
            <a:r>
              <a:rPr lang="ru-RU" dirty="0" smtClean="0"/>
              <a:t>, в Витебской губернии. Соня  от корки до корки проштудировала толстый алгебраический задачник. Она ходила по дому, все время что - то складывая, вычитая, умножая. Отец только качал головой и сетовал на то, что ребенок сушит мозги совсем ненужной наукой.</a:t>
            </a:r>
          </a:p>
          <a:p>
            <a:r>
              <a:rPr lang="ru-RU" dirty="0"/>
              <a:t>29 января 1891 года Ковалевская в возрасте 41 года скончалась в Стокгольме от воспаления лёгких. Она умерла в шведской столице в полном одиночестве, не имея рядом ни одного близкого человека. Похоронена в Стокгольме, на Северном кладбище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Ковалевская </a:t>
            </a:r>
            <a:br>
              <a:rPr lang="ru-RU" dirty="0" smtClean="0"/>
            </a:br>
            <a:r>
              <a:rPr lang="ru-RU" dirty="0" smtClean="0"/>
              <a:t>Софья </a:t>
            </a:r>
            <a:r>
              <a:rPr lang="ru-RU" dirty="0"/>
              <a:t>Васильевна</a:t>
            </a:r>
            <a:br>
              <a:rPr lang="ru-RU" dirty="0"/>
            </a:br>
            <a:r>
              <a:rPr lang="ru-RU" dirty="0"/>
              <a:t>(1850-1891)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1" y="188640"/>
            <a:ext cx="1793750" cy="2181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3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1118" y="2996952"/>
            <a:ext cx="8711362" cy="381642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С.А.Яновская</a:t>
            </a:r>
            <a:r>
              <a:rPr lang="ru-RU" dirty="0"/>
              <a:t> выросла в еврейской семье выходцев из одного местечка Гродненской губернии. Период ее обучения в Одессе отмечен вехами: гимназия, которую она окончила с золотой медалью; Высшие женские курсы, на математическое отделение которых была переведена, по ее словам, по настоянию профессора </a:t>
            </a:r>
            <a:r>
              <a:rPr lang="ru-RU" dirty="0" err="1"/>
              <a:t>С.О.Шатуновского</a:t>
            </a:r>
            <a:r>
              <a:rPr lang="ru-RU" dirty="0"/>
              <a:t>, выдающегося русского математика; и, наконец, участие в революции. </a:t>
            </a:r>
          </a:p>
          <a:p>
            <a:r>
              <a:rPr lang="ru-RU" dirty="0"/>
              <a:t>Софья Александровна Яновская была профессором механико-математического факультета МГУ, и ее жизнь (1896--1966), падает на период бурных событий в нашем Отечестве. Ее имя прочно врезалось в память всех тех, кто в нашей стране так или иначе связан с логикой и ее историей. Для них посмертно изданный сборник ее избранных работ [3] -- во многом настольная книга. </a:t>
            </a:r>
          </a:p>
          <a:p>
            <a:r>
              <a:rPr lang="ru-RU" dirty="0"/>
              <a:t>Софья Александровна была мудра, и доброта, отзывчивость, справедливость, самоотверженность -- свойства, которыми она была наделена в избытке. Вместе с тем, будучи очень мягким человеком, она была принципиальна -- в тех рамках, какие определялись ее партийным статусом. Она остро реагировала на подлость, отвергала стяжательство, всегда откликалась на чужую беду, помогала всему, что несло </a:t>
            </a:r>
            <a:r>
              <a:rPr lang="ru-RU" dirty="0" smtClean="0"/>
              <a:t>добро.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Софья </a:t>
            </a:r>
            <a:r>
              <a:rPr lang="ru-RU" dirty="0"/>
              <a:t>Александровна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Яновская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(1896 - 1966)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8" y="116632"/>
            <a:ext cx="1908175" cy="276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4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7"/>
            <a:ext cx="8100888" cy="34506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Нина Бари росла одарённым ребенком. Еще в гимназии она увлеклась математикой, которую считала любимым предметом.</a:t>
            </a:r>
          </a:p>
          <a:p>
            <a:r>
              <a:rPr lang="ru-RU" dirty="0"/>
              <a:t>В 1918 году поступила на факультет математики и физики в МГУ. Нина Карловна была одной из первых женщин, поступивших учиться на физико-математический факультет Московского университета. Это был первый приём в университет после Октябрьской революции. </a:t>
            </a:r>
            <a:endParaRPr lang="ru-RU" dirty="0" smtClean="0"/>
          </a:p>
          <a:p>
            <a:r>
              <a:rPr lang="ru-RU" dirty="0"/>
              <a:t>Н. К. Бари оставила неизгладимый след в науке, которой она была предана всем своим сердцем. Но она не замыкалась в рамках только «чистой» науки. Нина Карловна была активной общественницей. Много лет она являлась заседателем народного суда, принимая в этом деле самое горячее участие. Безвозмездно много сил и энергии отдавала Бари организации и проведению научной работы среди студенческой молодежи. </a:t>
            </a:r>
            <a:endParaRPr lang="ru-RU" dirty="0" smtClean="0"/>
          </a:p>
          <a:p>
            <a:r>
              <a:rPr lang="ru-RU" dirty="0"/>
              <a:t>15 июля 1961 года Н. К. Бари погибла, попав под поезд в московском метрополитен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Бари Нина Карловна </a:t>
            </a:r>
            <a:br>
              <a:rPr lang="ru-RU" dirty="0"/>
            </a:br>
            <a:r>
              <a:rPr lang="ru-RU" dirty="0"/>
              <a:t>(1901-1961)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7" y="188640"/>
            <a:ext cx="1893756" cy="230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86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1318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Интересные факты из жизни великих математиков</vt:lpstr>
      <vt:lpstr>ГИПАТИЯ, ИПАТИЯ АЛЕКСАНДРИЙСКАЯ (370-415) </vt:lpstr>
      <vt:lpstr>ФЕАНО  (6 век до н.э.) </vt:lpstr>
      <vt:lpstr>        Эмили, маркиза дю Шатле  (1706 – 1749) </vt:lpstr>
      <vt:lpstr> Аньези Мария Гаэтана (1718–1799) </vt:lpstr>
      <vt:lpstr> Софи Жермен  (1776-1831) </vt:lpstr>
      <vt:lpstr> Ковалевская  Софья Васильевна (1850-1891) </vt:lpstr>
      <vt:lpstr>    Софья Александровна  Яновская  (1896 - 1966) </vt:lpstr>
      <vt:lpstr>Бари Нина Карловна  (1901-1961) 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cp:lastPrinted>2012-02-16T09:25:50Z</cp:lastPrinted>
  <dcterms:created xsi:type="dcterms:W3CDTF">2012-02-01T12:05:01Z</dcterms:created>
  <dcterms:modified xsi:type="dcterms:W3CDTF">2012-02-16T09:27:00Z</dcterms:modified>
</cp:coreProperties>
</file>