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8" r:id="rId4"/>
    <p:sldId id="259" r:id="rId5"/>
    <p:sldId id="261" r:id="rId6"/>
    <p:sldId id="267" r:id="rId7"/>
    <p:sldId id="262" r:id="rId8"/>
    <p:sldId id="27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EFE5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88AE4-CB05-4BF8-B945-CBDE73499CF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3E59-DC56-46D0-B972-47805FAE5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3E59-DC56-46D0-B972-47805FAE5D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172C-91BA-4AEA-8C1E-99096F6656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92E9-0622-41CC-AC5F-2FF0A1678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vetnoimirsv.ru/wp-content/uploads/2012/05/List-fialki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planetviolets.com/stati/statviolet/fialki_letom/img/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6"/>
            <a:ext cx="928662" cy="825478"/>
          </a:xfrm>
          <a:prstGeom prst="rect">
            <a:avLst/>
          </a:prstGeom>
          <a:noFill/>
        </p:spPr>
      </p:pic>
      <p:pic>
        <p:nvPicPr>
          <p:cNvPr id="7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29132"/>
            <a:ext cx="928662" cy="825478"/>
          </a:xfrm>
          <a:prstGeom prst="rect">
            <a:avLst/>
          </a:prstGeom>
          <a:noFill/>
        </p:spPr>
      </p:pic>
      <p:pic>
        <p:nvPicPr>
          <p:cNvPr id="7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928662" cy="825478"/>
          </a:xfrm>
          <a:prstGeom prst="rect">
            <a:avLst/>
          </a:prstGeom>
          <a:noFill/>
        </p:spPr>
      </p:pic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7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0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4620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928662" cy="825478"/>
          </a:xfrm>
          <a:prstGeom prst="rect">
            <a:avLst/>
          </a:prstGeom>
          <a:noFill/>
        </p:spPr>
      </p:pic>
      <p:pic>
        <p:nvPicPr>
          <p:cNvPr id="7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70"/>
            <a:ext cx="928662" cy="825478"/>
          </a:xfrm>
          <a:prstGeom prst="rect">
            <a:avLst/>
          </a:prstGeom>
          <a:noFill/>
        </p:spPr>
      </p:pic>
      <p:pic>
        <p:nvPicPr>
          <p:cNvPr id="80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857232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1714488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2571744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3357562"/>
            <a:ext cx="928662" cy="825478"/>
          </a:xfrm>
          <a:prstGeom prst="rect">
            <a:avLst/>
          </a:prstGeom>
          <a:noFill/>
        </p:spPr>
      </p:pic>
      <p:pic>
        <p:nvPicPr>
          <p:cNvPr id="8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4214818"/>
            <a:ext cx="928662" cy="825478"/>
          </a:xfrm>
          <a:prstGeom prst="rect">
            <a:avLst/>
          </a:prstGeom>
          <a:noFill/>
        </p:spPr>
      </p:pic>
      <p:pic>
        <p:nvPicPr>
          <p:cNvPr id="8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5143512"/>
            <a:ext cx="928662" cy="825478"/>
          </a:xfrm>
          <a:prstGeom prst="rect">
            <a:avLst/>
          </a:prstGeom>
          <a:noFill/>
        </p:spPr>
      </p:pic>
      <p:pic>
        <p:nvPicPr>
          <p:cNvPr id="8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928662" cy="825478"/>
          </a:xfrm>
          <a:prstGeom prst="rect">
            <a:avLst/>
          </a:prstGeom>
          <a:noFill/>
        </p:spPr>
      </p:pic>
      <p:pic>
        <p:nvPicPr>
          <p:cNvPr id="8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0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pic>
        <p:nvPicPr>
          <p:cNvPr id="91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6032522"/>
            <a:ext cx="928662" cy="825478"/>
          </a:xfrm>
          <a:prstGeom prst="rect">
            <a:avLst/>
          </a:prstGeom>
          <a:noFill/>
        </p:spPr>
      </p:pic>
      <p:pic>
        <p:nvPicPr>
          <p:cNvPr id="9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0"/>
            <a:ext cx="928662" cy="825478"/>
          </a:xfrm>
          <a:prstGeom prst="rect">
            <a:avLst/>
          </a:prstGeom>
          <a:noFill/>
        </p:spPr>
      </p:pic>
      <p:pic>
        <p:nvPicPr>
          <p:cNvPr id="9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6032522"/>
            <a:ext cx="928662" cy="825478"/>
          </a:xfrm>
          <a:prstGeom prst="rect">
            <a:avLst/>
          </a:prstGeom>
          <a:noFill/>
        </p:spPr>
      </p:pic>
      <p:pic>
        <p:nvPicPr>
          <p:cNvPr id="9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0"/>
            <a:ext cx="928662" cy="825478"/>
          </a:xfrm>
          <a:prstGeom prst="rect">
            <a:avLst/>
          </a:prstGeom>
          <a:noFill/>
        </p:spPr>
      </p:pic>
      <p:pic>
        <p:nvPicPr>
          <p:cNvPr id="9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928662" cy="825478"/>
          </a:xfrm>
          <a:prstGeom prst="rect">
            <a:avLst/>
          </a:prstGeom>
          <a:noFill/>
        </p:spPr>
      </p:pic>
      <p:pic>
        <p:nvPicPr>
          <p:cNvPr id="9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0"/>
            <a:ext cx="928662" cy="825478"/>
          </a:xfrm>
          <a:prstGeom prst="rect">
            <a:avLst/>
          </a:prstGeom>
          <a:noFill/>
        </p:spPr>
      </p:pic>
      <p:pic>
        <p:nvPicPr>
          <p:cNvPr id="9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0"/>
            <a:ext cx="928662" cy="825478"/>
          </a:xfrm>
          <a:prstGeom prst="rect">
            <a:avLst/>
          </a:prstGeom>
          <a:noFill/>
        </p:spPr>
      </p:pic>
      <p:pic>
        <p:nvPicPr>
          <p:cNvPr id="9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6032522"/>
            <a:ext cx="928662" cy="825478"/>
          </a:xfrm>
          <a:prstGeom prst="rect">
            <a:avLst/>
          </a:prstGeom>
          <a:noFill/>
        </p:spPr>
      </p:pic>
      <p:pic>
        <p:nvPicPr>
          <p:cNvPr id="9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6032522"/>
            <a:ext cx="928662" cy="825478"/>
          </a:xfrm>
          <a:prstGeom prst="rect">
            <a:avLst/>
          </a:prstGeom>
          <a:noFill/>
        </p:spPr>
      </p:pic>
      <p:pic>
        <p:nvPicPr>
          <p:cNvPr id="100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6032522"/>
            <a:ext cx="928662" cy="825478"/>
          </a:xfrm>
          <a:prstGeom prst="rect">
            <a:avLst/>
          </a:prstGeom>
          <a:noFill/>
        </p:spPr>
      </p:pic>
      <p:pic>
        <p:nvPicPr>
          <p:cNvPr id="101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032522"/>
            <a:ext cx="928662" cy="825478"/>
          </a:xfrm>
          <a:prstGeom prst="rect">
            <a:avLst/>
          </a:prstGeom>
          <a:noFill/>
        </p:spPr>
      </p:pic>
      <p:pic>
        <p:nvPicPr>
          <p:cNvPr id="10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6032522"/>
            <a:ext cx="928662" cy="825478"/>
          </a:xfrm>
          <a:prstGeom prst="rect">
            <a:avLst/>
          </a:prstGeom>
          <a:noFill/>
        </p:spPr>
      </p:pic>
      <p:pic>
        <p:nvPicPr>
          <p:cNvPr id="10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6032522"/>
            <a:ext cx="928662" cy="825478"/>
          </a:xfrm>
          <a:prstGeom prst="rect">
            <a:avLst/>
          </a:prstGeom>
          <a:noFill/>
        </p:spPr>
      </p:pic>
      <p:pic>
        <p:nvPicPr>
          <p:cNvPr id="38" name="Рисунок 37" descr=" Мастер-класс: Они распустились!!! + маленький МК Бумага, Бумага гофрированная, Клей, Пенопласт, Проволока, Салфетки. Фото 1"/>
          <p:cNvPicPr/>
          <p:nvPr/>
        </p:nvPicPr>
        <p:blipFill>
          <a:blip r:embed="rId4" cstate="print">
            <a:lum bright="10000"/>
          </a:blip>
          <a:srcRect t="12343" r="4038" b="13601"/>
          <a:stretch>
            <a:fillRect/>
          </a:stretch>
        </p:blipFill>
        <p:spPr bwMode="auto">
          <a:xfrm>
            <a:off x="827584" y="1772816"/>
            <a:ext cx="4176464" cy="2880320"/>
          </a:xfrm>
          <a:prstGeom prst="round2DiagRect">
            <a:avLst>
              <a:gd name="adj1" fmla="val 34418"/>
              <a:gd name="adj2" fmla="val 0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39" name="Рисунок 38" descr="DSCN2467.JPG"/>
          <p:cNvPicPr>
            <a:picLocks noChangeAspect="1"/>
          </p:cNvPicPr>
          <p:nvPr/>
        </p:nvPicPr>
        <p:blipFill>
          <a:blip r:embed="rId5" cstate="email">
            <a:lum contrast="20000"/>
          </a:blip>
          <a:srcRect t="4763" b="28038"/>
          <a:stretch>
            <a:fillRect/>
          </a:stretch>
        </p:blipFill>
        <p:spPr>
          <a:xfrm>
            <a:off x="4860032" y="1628800"/>
            <a:ext cx="3539030" cy="3106409"/>
          </a:xfrm>
          <a:prstGeom prst="round2Diag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Скругленный прямоугольник 34"/>
          <p:cNvSpPr/>
          <p:nvPr/>
        </p:nvSpPr>
        <p:spPr>
          <a:xfrm>
            <a:off x="1619672" y="908720"/>
            <a:ext cx="5572164" cy="720080"/>
          </a:xfrm>
          <a:prstGeom prst="roundRect">
            <a:avLst/>
          </a:prstGeom>
          <a:solidFill>
            <a:srgbClr val="7030A0">
              <a:alpha val="12000"/>
            </a:srgbClr>
          </a:solidFill>
          <a:scene3d>
            <a:camera prst="orthographicFront"/>
            <a:lightRig rig="threePt" dir="t"/>
          </a:scene3d>
          <a:sp3d contourW="762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solidFill>
                  <a:srgbClr val="7030A0"/>
                </a:solidFill>
              </a:rPr>
              <a:t>Фиалочки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411760" y="4437112"/>
            <a:ext cx="4320480" cy="1624220"/>
          </a:xfrm>
          <a:prstGeom prst="roundRect">
            <a:avLst/>
          </a:prstGeom>
          <a:solidFill>
            <a:srgbClr val="7030A0">
              <a:alpha val="12000"/>
            </a:srgbClr>
          </a:solidFill>
          <a:scene3d>
            <a:camera prst="orthographicFront"/>
            <a:lightRig rig="threePt" dir="t"/>
          </a:scene3d>
          <a:sp3d contourW="762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распустились  для  любимой  мамочки!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143512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pic>
        <p:nvPicPr>
          <p:cNvPr id="9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928662" cy="825478"/>
          </a:xfrm>
          <a:prstGeom prst="rect">
            <a:avLst/>
          </a:prstGeom>
          <a:noFill/>
        </p:spPr>
      </p:pic>
      <p:pic>
        <p:nvPicPr>
          <p:cNvPr id="9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6032522"/>
            <a:ext cx="928662" cy="82547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              Вырезаем  из салфетки цветочки  трех  размеров.            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  Одеваем  по  3 цветочка  разного   размера   на проволоку,  начиная  с  большего. </a:t>
            </a:r>
            <a:endParaRPr lang="ru-RU" sz="36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10" name="Рисунок 9" descr=" Мастер-класс: Они распустились!!! + маленький МК Бумага, Бумага гофрированная, Клей, Пенопласт, Проволока, Салфетки. Фото 8"/>
          <p:cNvPicPr/>
          <p:nvPr/>
        </p:nvPicPr>
        <p:blipFill>
          <a:blip r:embed="rId3" cstate="print"/>
          <a:srcRect r="4225"/>
          <a:stretch>
            <a:fillRect/>
          </a:stretch>
        </p:blipFill>
        <p:spPr bwMode="auto">
          <a:xfrm>
            <a:off x="2123728" y="2780928"/>
            <a:ext cx="4896544" cy="3888432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 Мастер-класс: Они распустились!!! + маленький МК Бумага, Бумага гофрированная, Клей, Пенопласт, Проволока, Салфетки. Фото 9"/>
          <p:cNvPicPr/>
          <p:nvPr/>
        </p:nvPicPr>
        <p:blipFill>
          <a:blip r:embed="rId4" cstate="print"/>
          <a:srcRect r="4000" b="1754"/>
          <a:stretch>
            <a:fillRect/>
          </a:stretch>
        </p:blipFill>
        <p:spPr bwMode="auto">
          <a:xfrm>
            <a:off x="2051720" y="2780928"/>
            <a:ext cx="4968552" cy="3861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DSCN2468.JPG"/>
          <p:cNvPicPr>
            <a:picLocks noChangeAspect="1"/>
          </p:cNvPicPr>
          <p:nvPr/>
        </p:nvPicPr>
        <p:blipFill>
          <a:blip r:embed="rId5" cstate="email"/>
          <a:srcRect l="4742" r="5444"/>
          <a:stretch>
            <a:fillRect/>
          </a:stretch>
        </p:blipFill>
        <p:spPr>
          <a:xfrm>
            <a:off x="2051720" y="2708920"/>
            <a:ext cx="4968552" cy="4149080"/>
          </a:xfrm>
          <a:prstGeom prst="roundRect">
            <a:avLst>
              <a:gd name="adj" fmla="val 7128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928662" cy="825478"/>
          </a:xfrm>
          <a:prstGeom prst="rect">
            <a:avLst/>
          </a:prstGeom>
          <a:noFill/>
        </p:spPr>
      </p:pic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8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857232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9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032522"/>
            <a:ext cx="928662" cy="825478"/>
          </a:xfrm>
          <a:prstGeom prst="rect">
            <a:avLst/>
          </a:prstGeom>
          <a:noFill/>
        </p:spPr>
      </p:pic>
      <p:pic>
        <p:nvPicPr>
          <p:cNvPr id="9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928662" cy="82547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76056" y="548680"/>
            <a:ext cx="3816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В баночку </a:t>
            </a:r>
          </a:p>
          <a:p>
            <a:pPr algn="ctr"/>
            <a:r>
              <a:rPr lang="ru-RU" sz="4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вложить пенопласт или пластилин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293096"/>
            <a:ext cx="4824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Вставить в него цветочки и листочки 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 и украсить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         баночку </a:t>
            </a:r>
            <a:endParaRPr lang="ru-RU" sz="3600" b="1" dirty="0"/>
          </a:p>
        </p:txBody>
      </p:sp>
      <p:pic>
        <p:nvPicPr>
          <p:cNvPr id="17" name="Рисунок 16" descr="DSCN2471.JPG"/>
          <p:cNvPicPr>
            <a:picLocks noChangeAspect="1"/>
          </p:cNvPicPr>
          <p:nvPr/>
        </p:nvPicPr>
        <p:blipFill>
          <a:blip r:embed="rId3" cstate="email"/>
          <a:srcRect t="16052" b="21999"/>
          <a:stretch>
            <a:fillRect/>
          </a:stretch>
        </p:blipFill>
        <p:spPr>
          <a:xfrm>
            <a:off x="4468044" y="2995714"/>
            <a:ext cx="4675956" cy="3862286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 descr="DSCN2470.JPG"/>
          <p:cNvPicPr>
            <a:picLocks noChangeAspect="1"/>
          </p:cNvPicPr>
          <p:nvPr/>
        </p:nvPicPr>
        <p:blipFill>
          <a:blip r:embed="rId4" cstate="email"/>
          <a:srcRect l="3008" t="31831" b="6562"/>
          <a:stretch>
            <a:fillRect/>
          </a:stretch>
        </p:blipFill>
        <p:spPr>
          <a:xfrm>
            <a:off x="0" y="0"/>
            <a:ext cx="5148064" cy="4359946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DSCN2466.JPG"/>
          <p:cNvPicPr>
            <a:picLocks noChangeAspect="1"/>
          </p:cNvPicPr>
          <p:nvPr/>
        </p:nvPicPr>
        <p:blipFill>
          <a:blip r:embed="rId5" cstate="email"/>
          <a:srcRect t="16401" r="1001" b="21650"/>
          <a:stretch>
            <a:fillRect/>
          </a:stretch>
        </p:blipFill>
        <p:spPr>
          <a:xfrm>
            <a:off x="4499992" y="2983330"/>
            <a:ext cx="4644008" cy="3874670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4716016" y="6211669"/>
            <a:ext cx="3833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И  ВОТ РЕЗУЛЬТАТ!</a:t>
            </a:r>
            <a:endParaRPr lang="ru-RU" sz="36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928662" cy="825478"/>
          </a:xfrm>
          <a:prstGeom prst="rect">
            <a:avLst/>
          </a:prstGeom>
          <a:noFill/>
        </p:spPr>
      </p:pic>
      <p:pic>
        <p:nvPicPr>
          <p:cNvPr id="7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2"/>
            <a:ext cx="928662" cy="825478"/>
          </a:xfrm>
          <a:prstGeom prst="rect">
            <a:avLst/>
          </a:prstGeom>
          <a:noFill/>
        </p:spPr>
      </p:pic>
      <p:pic>
        <p:nvPicPr>
          <p:cNvPr id="7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928662" cy="825478"/>
          </a:xfrm>
          <a:prstGeom prst="rect">
            <a:avLst/>
          </a:prstGeom>
          <a:noFill/>
        </p:spPr>
      </p:pic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7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28662" cy="825478"/>
          </a:xfrm>
          <a:prstGeom prst="rect">
            <a:avLst/>
          </a:prstGeom>
          <a:noFill/>
        </p:spPr>
      </p:pic>
      <p:pic>
        <p:nvPicPr>
          <p:cNvPr id="7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28662" cy="825478"/>
          </a:xfrm>
          <a:prstGeom prst="rect">
            <a:avLst/>
          </a:prstGeom>
          <a:noFill/>
        </p:spPr>
      </p:pic>
      <p:pic>
        <p:nvPicPr>
          <p:cNvPr id="8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857232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1714488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571744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357562"/>
            <a:ext cx="928662" cy="825478"/>
          </a:xfrm>
          <a:prstGeom prst="rect">
            <a:avLst/>
          </a:prstGeom>
          <a:noFill/>
        </p:spPr>
      </p:pic>
      <p:pic>
        <p:nvPicPr>
          <p:cNvPr id="8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4214818"/>
            <a:ext cx="928662" cy="825478"/>
          </a:xfrm>
          <a:prstGeom prst="rect">
            <a:avLst/>
          </a:prstGeom>
          <a:noFill/>
        </p:spPr>
      </p:pic>
      <p:pic>
        <p:nvPicPr>
          <p:cNvPr id="8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143512"/>
            <a:ext cx="928662" cy="825478"/>
          </a:xfrm>
          <a:prstGeom prst="rect">
            <a:avLst/>
          </a:prstGeom>
          <a:noFill/>
        </p:spPr>
      </p:pic>
      <p:pic>
        <p:nvPicPr>
          <p:cNvPr id="8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928662" cy="825478"/>
          </a:xfrm>
          <a:prstGeom prst="rect">
            <a:avLst/>
          </a:prstGeom>
          <a:noFill/>
        </p:spPr>
      </p:pic>
      <p:pic>
        <p:nvPicPr>
          <p:cNvPr id="8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0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pic>
        <p:nvPicPr>
          <p:cNvPr id="9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032522"/>
            <a:ext cx="928662" cy="825478"/>
          </a:xfrm>
          <a:prstGeom prst="rect">
            <a:avLst/>
          </a:prstGeom>
          <a:noFill/>
        </p:spPr>
      </p:pic>
      <p:pic>
        <p:nvPicPr>
          <p:cNvPr id="9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928662" cy="825478"/>
          </a:xfrm>
          <a:prstGeom prst="rect">
            <a:avLst/>
          </a:prstGeom>
          <a:noFill/>
        </p:spPr>
      </p:pic>
      <p:pic>
        <p:nvPicPr>
          <p:cNvPr id="9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6032522"/>
            <a:ext cx="928662" cy="825478"/>
          </a:xfrm>
          <a:prstGeom prst="rect">
            <a:avLst/>
          </a:prstGeom>
          <a:noFill/>
        </p:spPr>
      </p:pic>
      <p:pic>
        <p:nvPicPr>
          <p:cNvPr id="9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928662" cy="825478"/>
          </a:xfrm>
          <a:prstGeom prst="rect">
            <a:avLst/>
          </a:prstGeom>
          <a:noFill/>
        </p:spPr>
      </p:pic>
      <p:pic>
        <p:nvPicPr>
          <p:cNvPr id="9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928662" cy="825478"/>
          </a:xfrm>
          <a:prstGeom prst="rect">
            <a:avLst/>
          </a:prstGeom>
          <a:noFill/>
        </p:spPr>
      </p:pic>
      <p:pic>
        <p:nvPicPr>
          <p:cNvPr id="9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0"/>
            <a:ext cx="928662" cy="825478"/>
          </a:xfrm>
          <a:prstGeom prst="rect">
            <a:avLst/>
          </a:prstGeom>
          <a:noFill/>
        </p:spPr>
      </p:pic>
      <p:pic>
        <p:nvPicPr>
          <p:cNvPr id="9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928662" cy="825478"/>
          </a:xfrm>
          <a:prstGeom prst="rect">
            <a:avLst/>
          </a:prstGeom>
          <a:noFill/>
        </p:spPr>
      </p:pic>
      <p:pic>
        <p:nvPicPr>
          <p:cNvPr id="9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032522"/>
            <a:ext cx="928662" cy="825478"/>
          </a:xfrm>
          <a:prstGeom prst="rect">
            <a:avLst/>
          </a:prstGeom>
          <a:noFill/>
        </p:spPr>
      </p:pic>
      <p:pic>
        <p:nvPicPr>
          <p:cNvPr id="9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6032522"/>
            <a:ext cx="928662" cy="825478"/>
          </a:xfrm>
          <a:prstGeom prst="rect">
            <a:avLst/>
          </a:prstGeom>
          <a:noFill/>
        </p:spPr>
      </p:pic>
      <p:pic>
        <p:nvPicPr>
          <p:cNvPr id="10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6032522"/>
            <a:ext cx="928662" cy="825478"/>
          </a:xfrm>
          <a:prstGeom prst="rect">
            <a:avLst/>
          </a:prstGeom>
          <a:noFill/>
        </p:spPr>
      </p:pic>
      <p:pic>
        <p:nvPicPr>
          <p:cNvPr id="10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6032522"/>
            <a:ext cx="928662" cy="825478"/>
          </a:xfrm>
          <a:prstGeom prst="rect">
            <a:avLst/>
          </a:prstGeom>
          <a:noFill/>
        </p:spPr>
      </p:pic>
      <p:pic>
        <p:nvPicPr>
          <p:cNvPr id="10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6032522"/>
            <a:ext cx="928662" cy="825478"/>
          </a:xfrm>
          <a:prstGeom prst="rect">
            <a:avLst/>
          </a:prstGeom>
          <a:noFill/>
        </p:spPr>
      </p:pic>
      <p:pic>
        <p:nvPicPr>
          <p:cNvPr id="10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032522"/>
            <a:ext cx="928662" cy="825478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2483768" y="2420888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  праздником,  дорогие  наши  МАМЫ!</a:t>
            </a:r>
            <a:endParaRPr lang="ru-RU" sz="300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071678"/>
            <a:ext cx="562574" cy="500066"/>
          </a:xfrm>
          <a:prstGeom prst="rect">
            <a:avLst/>
          </a:prstGeom>
          <a:noFill/>
        </p:spPr>
      </p:pic>
      <p:pic>
        <p:nvPicPr>
          <p:cNvPr id="3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071678"/>
            <a:ext cx="562574" cy="500066"/>
          </a:xfrm>
          <a:prstGeom prst="rect">
            <a:avLst/>
          </a:prstGeom>
          <a:noFill/>
        </p:spPr>
      </p:pic>
      <p:pic>
        <p:nvPicPr>
          <p:cNvPr id="3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717032"/>
            <a:ext cx="562574" cy="500066"/>
          </a:xfrm>
          <a:prstGeom prst="rect">
            <a:avLst/>
          </a:prstGeom>
          <a:noFill/>
        </p:spPr>
      </p:pic>
      <p:pic>
        <p:nvPicPr>
          <p:cNvPr id="3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286124"/>
            <a:ext cx="562574" cy="500066"/>
          </a:xfrm>
          <a:prstGeom prst="rect">
            <a:avLst/>
          </a:prstGeom>
          <a:noFill/>
        </p:spPr>
      </p:pic>
      <p:pic>
        <p:nvPicPr>
          <p:cNvPr id="40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857496"/>
            <a:ext cx="562574" cy="500066"/>
          </a:xfrm>
          <a:prstGeom prst="rect">
            <a:avLst/>
          </a:prstGeom>
          <a:noFill/>
        </p:spPr>
      </p:pic>
      <p:pic>
        <p:nvPicPr>
          <p:cNvPr id="41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428868"/>
            <a:ext cx="562574" cy="500066"/>
          </a:xfrm>
          <a:prstGeom prst="rect">
            <a:avLst/>
          </a:prstGeom>
          <a:noFill/>
        </p:spPr>
      </p:pic>
      <p:pic>
        <p:nvPicPr>
          <p:cNvPr id="4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071678"/>
            <a:ext cx="562574" cy="500066"/>
          </a:xfrm>
          <a:prstGeom prst="rect">
            <a:avLst/>
          </a:prstGeom>
          <a:noFill/>
        </p:spPr>
      </p:pic>
      <p:pic>
        <p:nvPicPr>
          <p:cNvPr id="4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071678"/>
            <a:ext cx="562574" cy="500066"/>
          </a:xfrm>
          <a:prstGeom prst="rect">
            <a:avLst/>
          </a:prstGeom>
          <a:noFill/>
        </p:spPr>
      </p:pic>
      <p:pic>
        <p:nvPicPr>
          <p:cNvPr id="4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071678"/>
            <a:ext cx="562574" cy="500066"/>
          </a:xfrm>
          <a:prstGeom prst="rect">
            <a:avLst/>
          </a:prstGeom>
          <a:noFill/>
        </p:spPr>
      </p:pic>
      <p:pic>
        <p:nvPicPr>
          <p:cNvPr id="4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71678"/>
            <a:ext cx="562574" cy="500066"/>
          </a:xfrm>
          <a:prstGeom prst="rect">
            <a:avLst/>
          </a:prstGeom>
          <a:noFill/>
        </p:spPr>
      </p:pic>
      <p:pic>
        <p:nvPicPr>
          <p:cNvPr id="4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071678"/>
            <a:ext cx="562574" cy="500066"/>
          </a:xfrm>
          <a:prstGeom prst="rect">
            <a:avLst/>
          </a:prstGeom>
          <a:noFill/>
        </p:spPr>
      </p:pic>
      <p:pic>
        <p:nvPicPr>
          <p:cNvPr id="4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071678"/>
            <a:ext cx="562574" cy="500066"/>
          </a:xfrm>
          <a:prstGeom prst="rect">
            <a:avLst/>
          </a:prstGeom>
          <a:noFill/>
        </p:spPr>
      </p:pic>
      <p:pic>
        <p:nvPicPr>
          <p:cNvPr id="4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357562"/>
            <a:ext cx="562574" cy="500066"/>
          </a:xfrm>
          <a:prstGeom prst="rect">
            <a:avLst/>
          </a:prstGeom>
          <a:noFill/>
        </p:spPr>
      </p:pic>
      <p:pic>
        <p:nvPicPr>
          <p:cNvPr id="4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928934"/>
            <a:ext cx="562574" cy="500066"/>
          </a:xfrm>
          <a:prstGeom prst="rect">
            <a:avLst/>
          </a:prstGeom>
          <a:noFill/>
        </p:spPr>
      </p:pic>
      <p:pic>
        <p:nvPicPr>
          <p:cNvPr id="50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500306"/>
            <a:ext cx="562574" cy="500066"/>
          </a:xfrm>
          <a:prstGeom prst="rect">
            <a:avLst/>
          </a:prstGeom>
          <a:noFill/>
        </p:spPr>
      </p:pic>
      <p:pic>
        <p:nvPicPr>
          <p:cNvPr id="51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071678"/>
            <a:ext cx="562574" cy="500066"/>
          </a:xfrm>
          <a:prstGeom prst="rect">
            <a:avLst/>
          </a:prstGeom>
          <a:noFill/>
        </p:spPr>
      </p:pic>
      <p:pic>
        <p:nvPicPr>
          <p:cNvPr id="5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071678"/>
            <a:ext cx="562574" cy="500066"/>
          </a:xfrm>
          <a:prstGeom prst="rect">
            <a:avLst/>
          </a:prstGeom>
          <a:noFill/>
        </p:spPr>
      </p:pic>
      <p:pic>
        <p:nvPicPr>
          <p:cNvPr id="5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714752"/>
            <a:ext cx="562574" cy="500066"/>
          </a:xfrm>
          <a:prstGeom prst="rect">
            <a:avLst/>
          </a:prstGeom>
          <a:noFill/>
        </p:spPr>
      </p:pic>
      <p:pic>
        <p:nvPicPr>
          <p:cNvPr id="5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49080"/>
            <a:ext cx="562574" cy="500066"/>
          </a:xfrm>
          <a:prstGeom prst="rect">
            <a:avLst/>
          </a:prstGeom>
          <a:noFill/>
        </p:spPr>
      </p:pic>
      <p:pic>
        <p:nvPicPr>
          <p:cNvPr id="5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149080"/>
            <a:ext cx="562574" cy="500066"/>
          </a:xfrm>
          <a:prstGeom prst="rect">
            <a:avLst/>
          </a:prstGeom>
          <a:noFill/>
        </p:spPr>
      </p:pic>
      <p:pic>
        <p:nvPicPr>
          <p:cNvPr id="56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149080"/>
            <a:ext cx="562574" cy="500066"/>
          </a:xfrm>
          <a:prstGeom prst="rect">
            <a:avLst/>
          </a:prstGeom>
          <a:noFill/>
        </p:spPr>
      </p:pic>
      <p:pic>
        <p:nvPicPr>
          <p:cNvPr id="57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149080"/>
            <a:ext cx="562574" cy="500066"/>
          </a:xfrm>
          <a:prstGeom prst="rect">
            <a:avLst/>
          </a:prstGeom>
          <a:noFill/>
        </p:spPr>
      </p:pic>
      <p:pic>
        <p:nvPicPr>
          <p:cNvPr id="58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562574" cy="500066"/>
          </a:xfrm>
          <a:prstGeom prst="rect">
            <a:avLst/>
          </a:prstGeom>
          <a:noFill/>
        </p:spPr>
      </p:pic>
      <p:pic>
        <p:nvPicPr>
          <p:cNvPr id="59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149080"/>
            <a:ext cx="562574" cy="500066"/>
          </a:xfrm>
          <a:prstGeom prst="rect">
            <a:avLst/>
          </a:prstGeom>
          <a:noFill/>
        </p:spPr>
      </p:pic>
      <p:pic>
        <p:nvPicPr>
          <p:cNvPr id="62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49080"/>
            <a:ext cx="562574" cy="500066"/>
          </a:xfrm>
          <a:prstGeom prst="rect">
            <a:avLst/>
          </a:prstGeom>
          <a:noFill/>
        </p:spPr>
      </p:pic>
      <p:pic>
        <p:nvPicPr>
          <p:cNvPr id="63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149080"/>
            <a:ext cx="562574" cy="500066"/>
          </a:xfrm>
          <a:prstGeom prst="rect">
            <a:avLst/>
          </a:prstGeom>
          <a:noFill/>
        </p:spPr>
      </p:pic>
      <p:pic>
        <p:nvPicPr>
          <p:cNvPr id="64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149080"/>
            <a:ext cx="562574" cy="500066"/>
          </a:xfrm>
          <a:prstGeom prst="rect">
            <a:avLst/>
          </a:prstGeom>
          <a:noFill/>
        </p:spPr>
      </p:pic>
      <p:pic>
        <p:nvPicPr>
          <p:cNvPr id="65" name="Picture 2" descr="Картинка 276 из 96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149080"/>
            <a:ext cx="562574" cy="500066"/>
          </a:xfrm>
          <a:prstGeom prst="rect">
            <a:avLst/>
          </a:prstGeom>
          <a:noFill/>
        </p:spPr>
      </p:pic>
      <p:pic>
        <p:nvPicPr>
          <p:cNvPr id="71" name="Рисунок 70" descr="DSCN2470.JPG"/>
          <p:cNvPicPr>
            <a:picLocks noChangeAspect="1"/>
          </p:cNvPicPr>
          <p:nvPr/>
        </p:nvPicPr>
        <p:blipFill>
          <a:blip r:embed="rId4" cstate="email"/>
          <a:srcRect l="3008" t="31831" b="6562"/>
          <a:stretch>
            <a:fillRect/>
          </a:stretch>
        </p:blipFill>
        <p:spPr>
          <a:xfrm>
            <a:off x="1547664" y="836712"/>
            <a:ext cx="6120680" cy="5183664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7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928662" cy="825478"/>
          </a:xfrm>
          <a:prstGeom prst="rect">
            <a:avLst/>
          </a:prstGeom>
          <a:noFill/>
        </p:spPr>
      </p:pic>
      <p:pic>
        <p:nvPicPr>
          <p:cNvPr id="8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0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pic>
        <p:nvPicPr>
          <p:cNvPr id="9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032522"/>
            <a:ext cx="928662" cy="825478"/>
          </a:xfrm>
          <a:prstGeom prst="rect">
            <a:avLst/>
          </a:prstGeom>
          <a:noFill/>
        </p:spPr>
      </p:pic>
      <p:pic>
        <p:nvPicPr>
          <p:cNvPr id="9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928662" cy="825478"/>
          </a:xfrm>
          <a:prstGeom prst="rect">
            <a:avLst/>
          </a:prstGeom>
          <a:noFill/>
        </p:spPr>
      </p:pic>
      <p:pic>
        <p:nvPicPr>
          <p:cNvPr id="9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6032522"/>
            <a:ext cx="928662" cy="825478"/>
          </a:xfrm>
          <a:prstGeom prst="rect">
            <a:avLst/>
          </a:prstGeom>
          <a:noFill/>
        </p:spPr>
      </p:pic>
      <p:pic>
        <p:nvPicPr>
          <p:cNvPr id="9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928662" cy="825478"/>
          </a:xfrm>
          <a:prstGeom prst="rect">
            <a:avLst/>
          </a:prstGeom>
          <a:noFill/>
        </p:spPr>
      </p:pic>
      <p:pic>
        <p:nvPicPr>
          <p:cNvPr id="9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928662" cy="825478"/>
          </a:xfrm>
          <a:prstGeom prst="rect">
            <a:avLst/>
          </a:prstGeom>
          <a:noFill/>
        </p:spPr>
      </p:pic>
      <p:pic>
        <p:nvPicPr>
          <p:cNvPr id="9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0"/>
            <a:ext cx="928662" cy="825478"/>
          </a:xfrm>
          <a:prstGeom prst="rect">
            <a:avLst/>
          </a:prstGeom>
          <a:noFill/>
        </p:spPr>
      </p:pic>
      <p:pic>
        <p:nvPicPr>
          <p:cNvPr id="9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928662" cy="825478"/>
          </a:xfrm>
          <a:prstGeom prst="rect">
            <a:avLst/>
          </a:prstGeom>
          <a:noFill/>
        </p:spPr>
      </p:pic>
      <p:pic>
        <p:nvPicPr>
          <p:cNvPr id="9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032522"/>
            <a:ext cx="928662" cy="825478"/>
          </a:xfrm>
          <a:prstGeom prst="rect">
            <a:avLst/>
          </a:prstGeom>
          <a:noFill/>
        </p:spPr>
      </p:pic>
      <p:pic>
        <p:nvPicPr>
          <p:cNvPr id="9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6032522"/>
            <a:ext cx="928662" cy="825478"/>
          </a:xfrm>
          <a:prstGeom prst="rect">
            <a:avLst/>
          </a:prstGeom>
          <a:noFill/>
        </p:spPr>
      </p:pic>
      <p:pic>
        <p:nvPicPr>
          <p:cNvPr id="10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6032522"/>
            <a:ext cx="928662" cy="825478"/>
          </a:xfrm>
          <a:prstGeom prst="rect">
            <a:avLst/>
          </a:prstGeom>
          <a:noFill/>
        </p:spPr>
      </p:pic>
      <p:pic>
        <p:nvPicPr>
          <p:cNvPr id="10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6032522"/>
            <a:ext cx="928662" cy="825478"/>
          </a:xfrm>
          <a:prstGeom prst="rect">
            <a:avLst/>
          </a:prstGeom>
          <a:noFill/>
        </p:spPr>
      </p:pic>
      <p:pic>
        <p:nvPicPr>
          <p:cNvPr id="10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6032522"/>
            <a:ext cx="928662" cy="825478"/>
          </a:xfrm>
          <a:prstGeom prst="rect">
            <a:avLst/>
          </a:prstGeom>
          <a:noFill/>
        </p:spPr>
      </p:pic>
      <p:pic>
        <p:nvPicPr>
          <p:cNvPr id="10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032522"/>
            <a:ext cx="928662" cy="825478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283968" y="692696"/>
            <a:ext cx="48600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Материалы: 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1.Салфетки для уборки  из  вискозы (1/2 часть одной салфетки);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2.Цветная бумага;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3. Бумага гофрированная    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                     зеленая;</a:t>
            </a:r>
          </a:p>
        </p:txBody>
      </p:sp>
      <p:pic>
        <p:nvPicPr>
          <p:cNvPr id="24" name="Рисунок 23" descr=" Мастер-класс: Они распустились!!! + маленький МК Бумага, Бумага гофрированная, Клей, Пенопласт, Проволока, Салфетки. Фото 2"/>
          <p:cNvPicPr/>
          <p:nvPr/>
        </p:nvPicPr>
        <p:blipFill>
          <a:blip r:embed="rId3" cstate="print"/>
          <a:srcRect t="3024" r="4074"/>
          <a:stretch>
            <a:fillRect/>
          </a:stretch>
        </p:blipFill>
        <p:spPr bwMode="auto">
          <a:xfrm>
            <a:off x="179512" y="836712"/>
            <a:ext cx="4248472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Прямоугольник 24"/>
          <p:cNvSpPr/>
          <p:nvPr/>
        </p:nvSpPr>
        <p:spPr>
          <a:xfrm>
            <a:off x="0" y="414908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4. Клей,  ножницы  для  фигурного  вырезывания; 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5.Проволока  тонкая; 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6.Пенопласт или пластилин, баночка пластиковая;</a:t>
            </a:r>
          </a:p>
          <a:p>
            <a:r>
              <a:rPr lang="ru-RU" sz="32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7.Бусинки  диаметром   5 - 6 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143116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000372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857628"/>
            <a:ext cx="928662" cy="8254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8864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Подготовить  заранее:</a:t>
            </a:r>
          </a:p>
          <a:p>
            <a:pPr algn="ctr"/>
            <a:endParaRPr lang="ru-RU" sz="4400" b="1" dirty="0" smtClean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2 листа  зеленой  бумаги 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для  листиков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намочить,  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смять  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и  высушить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928662" cy="825478"/>
          </a:xfrm>
          <a:prstGeom prst="rect">
            <a:avLst/>
          </a:prstGeom>
          <a:noFill/>
        </p:spPr>
      </p:pic>
      <p:pic>
        <p:nvPicPr>
          <p:cNvPr id="7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2"/>
            <a:ext cx="928662" cy="825478"/>
          </a:xfrm>
          <a:prstGeom prst="rect">
            <a:avLst/>
          </a:prstGeom>
          <a:noFill/>
        </p:spPr>
      </p:pic>
      <p:pic>
        <p:nvPicPr>
          <p:cNvPr id="7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928662" cy="825478"/>
          </a:xfrm>
          <a:prstGeom prst="rect">
            <a:avLst/>
          </a:prstGeom>
          <a:noFill/>
        </p:spPr>
      </p:pic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28662" cy="825478"/>
          </a:xfrm>
          <a:prstGeom prst="rect">
            <a:avLst/>
          </a:prstGeom>
          <a:noFill/>
        </p:spPr>
      </p:pic>
      <p:pic>
        <p:nvPicPr>
          <p:cNvPr id="7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28662" cy="825478"/>
          </a:xfrm>
          <a:prstGeom prst="rect">
            <a:avLst/>
          </a:prstGeom>
          <a:noFill/>
        </p:spPr>
      </p:pic>
      <p:pic>
        <p:nvPicPr>
          <p:cNvPr id="8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857232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1714488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571744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357562"/>
            <a:ext cx="928662" cy="825478"/>
          </a:xfrm>
          <a:prstGeom prst="rect">
            <a:avLst/>
          </a:prstGeom>
          <a:noFill/>
        </p:spPr>
      </p:pic>
      <p:pic>
        <p:nvPicPr>
          <p:cNvPr id="8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4214818"/>
            <a:ext cx="928662" cy="825478"/>
          </a:xfrm>
          <a:prstGeom prst="rect">
            <a:avLst/>
          </a:prstGeom>
          <a:noFill/>
        </p:spPr>
      </p:pic>
      <p:pic>
        <p:nvPicPr>
          <p:cNvPr id="8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143512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1187624" y="908720"/>
            <a:ext cx="6768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Зеленую бумагу намочить в воде</a:t>
            </a:r>
            <a:endParaRPr lang="ru-RU" sz="44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0"/>
            <a:ext cx="61810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Делаем  листочки</a:t>
            </a:r>
            <a:endParaRPr lang="ru-RU" sz="60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Рисунок 20" descr=" Мастер-класс: Они распустились!!! + маленький МК Бумага, Бумага гофрированная, Клей, Пенопласт, Проволока, Салфетки. Фото 3"/>
          <p:cNvPicPr/>
          <p:nvPr/>
        </p:nvPicPr>
        <p:blipFill>
          <a:blip r:embed="rId3" cstate="print"/>
          <a:srcRect l="12981" t="6938" r="4509" b="7327"/>
          <a:stretch>
            <a:fillRect/>
          </a:stretch>
        </p:blipFill>
        <p:spPr bwMode="auto">
          <a:xfrm>
            <a:off x="2051720" y="2348880"/>
            <a:ext cx="4896544" cy="4221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48"/>
            <a:ext cx="928662" cy="825478"/>
          </a:xfrm>
          <a:prstGeom prst="rect">
            <a:avLst/>
          </a:prstGeom>
          <a:noFill/>
        </p:spPr>
      </p:pic>
      <p:pic>
        <p:nvPicPr>
          <p:cNvPr id="7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42"/>
            <a:ext cx="928662" cy="825478"/>
          </a:xfrm>
          <a:prstGeom prst="rect">
            <a:avLst/>
          </a:prstGeom>
          <a:noFill/>
        </p:spPr>
      </p:pic>
      <p:pic>
        <p:nvPicPr>
          <p:cNvPr id="7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2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000240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928934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786190"/>
            <a:ext cx="928662" cy="825478"/>
          </a:xfrm>
          <a:prstGeom prst="rect">
            <a:avLst/>
          </a:prstGeom>
          <a:noFill/>
        </p:spPr>
      </p:pic>
      <p:pic>
        <p:nvPicPr>
          <p:cNvPr id="8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0"/>
            <a:ext cx="928662" cy="825478"/>
          </a:xfrm>
          <a:prstGeom prst="rect">
            <a:avLst/>
          </a:prstGeom>
          <a:noFill/>
        </p:spPr>
      </p:pic>
      <p:pic>
        <p:nvPicPr>
          <p:cNvPr id="8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0"/>
            <a:ext cx="928662" cy="825478"/>
          </a:xfrm>
          <a:prstGeom prst="rect">
            <a:avLst/>
          </a:prstGeom>
          <a:noFill/>
        </p:spPr>
      </p:pic>
      <p:pic>
        <p:nvPicPr>
          <p:cNvPr id="10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032522"/>
            <a:ext cx="928662" cy="825478"/>
          </a:xfrm>
          <a:prstGeom prst="rect">
            <a:avLst/>
          </a:prstGeom>
          <a:noFill/>
        </p:spPr>
      </p:pic>
      <p:pic>
        <p:nvPicPr>
          <p:cNvPr id="10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6032522"/>
            <a:ext cx="928662" cy="825478"/>
          </a:xfrm>
          <a:prstGeom prst="rect">
            <a:avLst/>
          </a:prstGeom>
          <a:noFill/>
        </p:spPr>
      </p:pic>
      <p:pic>
        <p:nvPicPr>
          <p:cNvPr id="10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032522"/>
            <a:ext cx="928662" cy="82547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11560" y="692696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Сжать в руке. Затем   расправить. </a:t>
            </a:r>
          </a:p>
          <a:p>
            <a:pPr algn="ctr"/>
            <a:r>
              <a:rPr lang="ru-RU" sz="4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Можно повторить несколько раз. Высушить.</a:t>
            </a:r>
            <a:endParaRPr lang="ru-RU" sz="40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16" name="Рисунок 15" descr=" Мастер-класс: Они распустились!!! + маленький МК Бумага, Бумага гофрированная, Клей, Пенопласт, Проволока, Салфетки. Фото 4"/>
          <p:cNvPicPr/>
          <p:nvPr/>
        </p:nvPicPr>
        <p:blipFill>
          <a:blip r:embed="rId3" cstate="print"/>
          <a:srcRect l="17650" t="5510" r="24889" b="1584"/>
          <a:stretch>
            <a:fillRect/>
          </a:stretch>
        </p:blipFill>
        <p:spPr bwMode="auto">
          <a:xfrm>
            <a:off x="1187624" y="2636912"/>
            <a:ext cx="2952328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 descr=" Мастер-класс: Они распустились!!! + маленький МК Бумага, Бумага гофрированная, Клей, Пенопласт, Проволока, Салфетки. Фото 5"/>
          <p:cNvPicPr/>
          <p:nvPr/>
        </p:nvPicPr>
        <p:blipFill>
          <a:blip r:embed="rId4" cstate="print"/>
          <a:srcRect r="3648"/>
          <a:stretch>
            <a:fillRect/>
          </a:stretch>
        </p:blipFill>
        <p:spPr bwMode="auto">
          <a:xfrm>
            <a:off x="4355976" y="2636912"/>
            <a:ext cx="3744416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6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928662" cy="825478"/>
          </a:xfrm>
          <a:prstGeom prst="rect">
            <a:avLst/>
          </a:prstGeom>
          <a:noFill/>
        </p:spPr>
      </p:pic>
      <p:pic>
        <p:nvPicPr>
          <p:cNvPr id="8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0"/>
            <a:ext cx="928662" cy="825478"/>
          </a:xfrm>
          <a:prstGeom prst="rect">
            <a:avLst/>
          </a:prstGeom>
          <a:noFill/>
        </p:spPr>
      </p:pic>
      <p:pic>
        <p:nvPicPr>
          <p:cNvPr id="8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0"/>
            <a:ext cx="928662" cy="825478"/>
          </a:xfrm>
          <a:prstGeom prst="rect">
            <a:avLst/>
          </a:prstGeom>
          <a:noFill/>
        </p:spPr>
      </p:pic>
      <p:pic>
        <p:nvPicPr>
          <p:cNvPr id="10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032522"/>
            <a:ext cx="928662" cy="825478"/>
          </a:xfrm>
          <a:prstGeom prst="rect">
            <a:avLst/>
          </a:prstGeom>
          <a:noFill/>
        </p:spPr>
      </p:pic>
      <p:pic>
        <p:nvPicPr>
          <p:cNvPr id="10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6032522"/>
            <a:ext cx="928662" cy="825478"/>
          </a:xfrm>
          <a:prstGeom prst="rect">
            <a:avLst/>
          </a:prstGeom>
          <a:noFill/>
        </p:spPr>
      </p:pic>
      <p:pic>
        <p:nvPicPr>
          <p:cNvPr id="10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032522"/>
            <a:ext cx="928662" cy="825478"/>
          </a:xfrm>
          <a:prstGeom prst="rect">
            <a:avLst/>
          </a:prstGeom>
          <a:noFill/>
        </p:spPr>
      </p:pic>
      <p:pic>
        <p:nvPicPr>
          <p:cNvPr id="9" name="Рисунок 8" descr=" Мастер-класс: Они распустились!!! + маленький МК Бумага, Бумага гофрированная, Клей, Пенопласт, Проволока, Салфетки. Фото 6"/>
          <p:cNvPicPr/>
          <p:nvPr/>
        </p:nvPicPr>
        <p:blipFill>
          <a:blip r:embed="rId3" cstate="print"/>
          <a:srcRect r="4412"/>
          <a:stretch>
            <a:fillRect/>
          </a:stretch>
        </p:blipFill>
        <p:spPr bwMode="auto">
          <a:xfrm>
            <a:off x="2483768" y="2060848"/>
            <a:ext cx="4680520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59024" y="692696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Из  хорошо  смятой  бумаги вырезать листочки </a:t>
            </a:r>
            <a:endParaRPr lang="ru-RU" sz="44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9218" name="Picture 2" descr="http://www.planetviolets.com/stati/statviolet/fialki_letom/img/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2600" t="6300" r="10226" b="5501"/>
          <a:stretch>
            <a:fillRect/>
          </a:stretch>
        </p:blipFill>
        <p:spPr bwMode="auto">
          <a:xfrm>
            <a:off x="0" y="4581128"/>
            <a:ext cx="2656349" cy="2276871"/>
          </a:xfrm>
          <a:prstGeom prst="snip2DiagRect">
            <a:avLst>
              <a:gd name="adj1" fmla="val 0"/>
              <a:gd name="adj2" fmla="val 21949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http://cvetnoimirsv.ru/wp-content/uploads/2012/05/List-fialki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5478" t="16372" r="2328" b="26786"/>
          <a:stretch>
            <a:fillRect/>
          </a:stretch>
        </p:blipFill>
        <p:spPr bwMode="auto">
          <a:xfrm rot="5400000">
            <a:off x="6342196" y="4035069"/>
            <a:ext cx="3588402" cy="1656185"/>
          </a:xfrm>
          <a:prstGeom prst="snip2DiagRect">
            <a:avLst>
              <a:gd name="adj1" fmla="val 0"/>
              <a:gd name="adj2" fmla="val 38092"/>
            </a:avLst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143116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000372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857628"/>
            <a:ext cx="928662" cy="8254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К листочку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 приклеиваем проволоку длиной  </a:t>
            </a:r>
          </a:p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8 -10 см,  сложенную  пополам  </a:t>
            </a:r>
          </a:p>
        </p:txBody>
      </p:sp>
      <p:sp>
        <p:nvSpPr>
          <p:cNvPr id="15" name="Прямоугольник 14"/>
          <p:cNvSpPr/>
          <p:nvPr/>
        </p:nvSpPr>
        <p:spPr>
          <a:xfrm rot="1063713">
            <a:off x="4044953" y="3833813"/>
            <a:ext cx="504056" cy="1346448"/>
          </a:xfrm>
          <a:prstGeom prst="rect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860454">
            <a:off x="4158668" y="2317550"/>
            <a:ext cx="2995549" cy="174310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User\AppData\Local\Microsoft\Windows\Temporary Internet Files\Content.IE5\544XIO7W\MC900437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3543862" cy="3096344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 rot="240000">
            <a:off x="4244340" y="3574388"/>
            <a:ext cx="144016" cy="2997958"/>
          </a:xfrm>
          <a:custGeom>
            <a:avLst/>
            <a:gdLst>
              <a:gd name="connsiteX0" fmla="*/ 13647 w 968991"/>
              <a:gd name="connsiteY0" fmla="*/ 2943367 h 2997958"/>
              <a:gd name="connsiteX1" fmla="*/ 40943 w 968991"/>
              <a:gd name="connsiteY1" fmla="*/ 2301922 h 2997958"/>
              <a:gd name="connsiteX2" fmla="*/ 259307 w 968991"/>
              <a:gd name="connsiteY2" fmla="*/ 1100919 h 2997958"/>
              <a:gd name="connsiteX3" fmla="*/ 491319 w 968991"/>
              <a:gd name="connsiteY3" fmla="*/ 568657 h 2997958"/>
              <a:gd name="connsiteX4" fmla="*/ 627796 w 968991"/>
              <a:gd name="connsiteY4" fmla="*/ 336645 h 2997958"/>
              <a:gd name="connsiteX5" fmla="*/ 791569 w 968991"/>
              <a:gd name="connsiteY5" fmla="*/ 159224 h 2997958"/>
              <a:gd name="connsiteX6" fmla="*/ 928047 w 968991"/>
              <a:gd name="connsiteY6" fmla="*/ 22746 h 2997958"/>
              <a:gd name="connsiteX7" fmla="*/ 955343 w 968991"/>
              <a:gd name="connsiteY7" fmla="*/ 22746 h 2997958"/>
              <a:gd name="connsiteX8" fmla="*/ 941695 w 968991"/>
              <a:gd name="connsiteY8" fmla="*/ 90985 h 2997958"/>
              <a:gd name="connsiteX9" fmla="*/ 791569 w 968991"/>
              <a:gd name="connsiteY9" fmla="*/ 322997 h 2997958"/>
              <a:gd name="connsiteX10" fmla="*/ 791569 w 968991"/>
              <a:gd name="connsiteY10" fmla="*/ 500418 h 2997958"/>
              <a:gd name="connsiteX11" fmla="*/ 791569 w 968991"/>
              <a:gd name="connsiteY11" fmla="*/ 636896 h 2997958"/>
              <a:gd name="connsiteX12" fmla="*/ 791569 w 968991"/>
              <a:gd name="connsiteY12" fmla="*/ 1155511 h 2997958"/>
              <a:gd name="connsiteX13" fmla="*/ 832513 w 968991"/>
              <a:gd name="connsiteY13" fmla="*/ 1633182 h 2997958"/>
              <a:gd name="connsiteX14" fmla="*/ 859808 w 968991"/>
              <a:gd name="connsiteY14" fmla="*/ 2083558 h 2997958"/>
              <a:gd name="connsiteX15" fmla="*/ 914399 w 968991"/>
              <a:gd name="connsiteY15" fmla="*/ 2629469 h 2997958"/>
              <a:gd name="connsiteX16" fmla="*/ 941695 w 968991"/>
              <a:gd name="connsiteY16" fmla="*/ 2943367 h 2997958"/>
              <a:gd name="connsiteX17" fmla="*/ 941695 w 968991"/>
              <a:gd name="connsiteY17" fmla="*/ 2957015 h 2997958"/>
              <a:gd name="connsiteX18" fmla="*/ 941695 w 968991"/>
              <a:gd name="connsiteY18" fmla="*/ 2957015 h 299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991" h="2997958">
                <a:moveTo>
                  <a:pt x="13647" y="2943367"/>
                </a:moveTo>
                <a:cubicBezTo>
                  <a:pt x="6823" y="2776182"/>
                  <a:pt x="0" y="2608997"/>
                  <a:pt x="40943" y="2301922"/>
                </a:cubicBezTo>
                <a:cubicBezTo>
                  <a:pt x="81886" y="1994847"/>
                  <a:pt x="184244" y="1389796"/>
                  <a:pt x="259307" y="1100919"/>
                </a:cubicBezTo>
                <a:cubicBezTo>
                  <a:pt x="334370" y="812042"/>
                  <a:pt x="429904" y="696036"/>
                  <a:pt x="491319" y="568657"/>
                </a:cubicBezTo>
                <a:cubicBezTo>
                  <a:pt x="552734" y="441278"/>
                  <a:pt x="577754" y="404884"/>
                  <a:pt x="627796" y="336645"/>
                </a:cubicBezTo>
                <a:cubicBezTo>
                  <a:pt x="677838" y="268406"/>
                  <a:pt x="741527" y="211541"/>
                  <a:pt x="791569" y="159224"/>
                </a:cubicBezTo>
                <a:cubicBezTo>
                  <a:pt x="841611" y="106908"/>
                  <a:pt x="900751" y="45492"/>
                  <a:pt x="928047" y="22746"/>
                </a:cubicBezTo>
                <a:cubicBezTo>
                  <a:pt x="955343" y="0"/>
                  <a:pt x="953068" y="11373"/>
                  <a:pt x="955343" y="22746"/>
                </a:cubicBezTo>
                <a:cubicBezTo>
                  <a:pt x="957618" y="34119"/>
                  <a:pt x="968991" y="40943"/>
                  <a:pt x="941695" y="90985"/>
                </a:cubicBezTo>
                <a:cubicBezTo>
                  <a:pt x="914399" y="141027"/>
                  <a:pt x="816590" y="254758"/>
                  <a:pt x="791569" y="322997"/>
                </a:cubicBezTo>
                <a:cubicBezTo>
                  <a:pt x="766548" y="391236"/>
                  <a:pt x="791569" y="500418"/>
                  <a:pt x="791569" y="500418"/>
                </a:cubicBezTo>
                <a:lnTo>
                  <a:pt x="791569" y="636896"/>
                </a:lnTo>
                <a:cubicBezTo>
                  <a:pt x="791569" y="746078"/>
                  <a:pt x="784745" y="989463"/>
                  <a:pt x="791569" y="1155511"/>
                </a:cubicBezTo>
                <a:cubicBezTo>
                  <a:pt x="798393" y="1321559"/>
                  <a:pt x="821140" y="1478508"/>
                  <a:pt x="832513" y="1633182"/>
                </a:cubicBezTo>
                <a:cubicBezTo>
                  <a:pt x="843886" y="1787857"/>
                  <a:pt x="846160" y="1917510"/>
                  <a:pt x="859808" y="2083558"/>
                </a:cubicBezTo>
                <a:cubicBezTo>
                  <a:pt x="873456" y="2249606"/>
                  <a:pt x="900751" y="2486168"/>
                  <a:pt x="914399" y="2629469"/>
                </a:cubicBezTo>
                <a:cubicBezTo>
                  <a:pt x="928047" y="2772771"/>
                  <a:pt x="937146" y="2888776"/>
                  <a:pt x="941695" y="2943367"/>
                </a:cubicBezTo>
                <a:cubicBezTo>
                  <a:pt x="946244" y="2997958"/>
                  <a:pt x="941695" y="2957015"/>
                  <a:pt x="941695" y="2957015"/>
                </a:cubicBezTo>
                <a:lnTo>
                  <a:pt x="941695" y="2957015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право стрелка 13"/>
          <p:cNvSpPr/>
          <p:nvPr/>
        </p:nvSpPr>
        <p:spPr>
          <a:xfrm rot="911710">
            <a:off x="4427984" y="4293096"/>
            <a:ext cx="731520" cy="1216152"/>
          </a:xfrm>
          <a:prstGeom prst="curvedLeft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39552" y="4509120"/>
            <a:ext cx="3672408" cy="5760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rot="21198002">
            <a:off x="1461638" y="3826790"/>
            <a:ext cx="194636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клей</a:t>
            </a:r>
            <a:endParaRPr lang="ru-RU" sz="6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928662" cy="825478"/>
          </a:xfrm>
          <a:prstGeom prst="rect">
            <a:avLst/>
          </a:prstGeom>
          <a:noFill/>
        </p:spPr>
      </p:pic>
      <p:pic>
        <p:nvPicPr>
          <p:cNvPr id="7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28662" cy="825478"/>
          </a:xfrm>
          <a:prstGeom prst="rect">
            <a:avLst/>
          </a:prstGeom>
          <a:noFill/>
        </p:spPr>
      </p:pic>
      <p:pic>
        <p:nvPicPr>
          <p:cNvPr id="78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928662" cy="825478"/>
          </a:xfrm>
          <a:prstGeom prst="rect">
            <a:avLst/>
          </a:prstGeom>
          <a:noFill/>
        </p:spPr>
      </p:pic>
      <p:pic>
        <p:nvPicPr>
          <p:cNvPr id="8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143116"/>
            <a:ext cx="928662" cy="825478"/>
          </a:xfrm>
          <a:prstGeom prst="rect">
            <a:avLst/>
          </a:prstGeom>
          <a:noFill/>
        </p:spPr>
      </p:pic>
      <p:pic>
        <p:nvPicPr>
          <p:cNvPr id="8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000372"/>
            <a:ext cx="928662" cy="825478"/>
          </a:xfrm>
          <a:prstGeom prst="rect">
            <a:avLst/>
          </a:prstGeom>
          <a:noFill/>
        </p:spPr>
      </p:pic>
      <p:pic>
        <p:nvPicPr>
          <p:cNvPr id="8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857628"/>
            <a:ext cx="928662" cy="8254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8864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Можно  сразу  к  двум  листочкам приклеить  проволоку  </a:t>
            </a:r>
          </a:p>
        </p:txBody>
      </p:sp>
      <p:sp>
        <p:nvSpPr>
          <p:cNvPr id="15" name="Прямоугольник 14"/>
          <p:cNvSpPr/>
          <p:nvPr/>
        </p:nvSpPr>
        <p:spPr>
          <a:xfrm rot="1063713">
            <a:off x="4044953" y="3833813"/>
            <a:ext cx="504056" cy="1346448"/>
          </a:xfrm>
          <a:prstGeom prst="rect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860454">
            <a:off x="4158668" y="2317550"/>
            <a:ext cx="2995549" cy="174310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User\AppData\Local\Microsoft\Windows\Temporary Internet Files\Content.IE5\544XIO7W\MC900437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72816"/>
            <a:ext cx="3543862" cy="3096344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 rot="21207453" flipH="1">
            <a:off x="3998993" y="3957387"/>
            <a:ext cx="504056" cy="1346448"/>
          </a:xfrm>
          <a:prstGeom prst="rect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739546" flipH="1">
            <a:off x="1494371" y="2821608"/>
            <a:ext cx="2995549" cy="174310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C:\Users\User\AppData\Local\Microsoft\Windows\Temporary Internet Files\Content.IE5\544XIO7W\MC900437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27584" y="2276872"/>
            <a:ext cx="3543862" cy="3096344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 rot="240000">
            <a:off x="4244340" y="3574388"/>
            <a:ext cx="144016" cy="2997958"/>
          </a:xfrm>
          <a:custGeom>
            <a:avLst/>
            <a:gdLst>
              <a:gd name="connsiteX0" fmla="*/ 13647 w 968991"/>
              <a:gd name="connsiteY0" fmla="*/ 2943367 h 2997958"/>
              <a:gd name="connsiteX1" fmla="*/ 40943 w 968991"/>
              <a:gd name="connsiteY1" fmla="*/ 2301922 h 2997958"/>
              <a:gd name="connsiteX2" fmla="*/ 259307 w 968991"/>
              <a:gd name="connsiteY2" fmla="*/ 1100919 h 2997958"/>
              <a:gd name="connsiteX3" fmla="*/ 491319 w 968991"/>
              <a:gd name="connsiteY3" fmla="*/ 568657 h 2997958"/>
              <a:gd name="connsiteX4" fmla="*/ 627796 w 968991"/>
              <a:gd name="connsiteY4" fmla="*/ 336645 h 2997958"/>
              <a:gd name="connsiteX5" fmla="*/ 791569 w 968991"/>
              <a:gd name="connsiteY5" fmla="*/ 159224 h 2997958"/>
              <a:gd name="connsiteX6" fmla="*/ 928047 w 968991"/>
              <a:gd name="connsiteY6" fmla="*/ 22746 h 2997958"/>
              <a:gd name="connsiteX7" fmla="*/ 955343 w 968991"/>
              <a:gd name="connsiteY7" fmla="*/ 22746 h 2997958"/>
              <a:gd name="connsiteX8" fmla="*/ 941695 w 968991"/>
              <a:gd name="connsiteY8" fmla="*/ 90985 h 2997958"/>
              <a:gd name="connsiteX9" fmla="*/ 791569 w 968991"/>
              <a:gd name="connsiteY9" fmla="*/ 322997 h 2997958"/>
              <a:gd name="connsiteX10" fmla="*/ 791569 w 968991"/>
              <a:gd name="connsiteY10" fmla="*/ 500418 h 2997958"/>
              <a:gd name="connsiteX11" fmla="*/ 791569 w 968991"/>
              <a:gd name="connsiteY11" fmla="*/ 636896 h 2997958"/>
              <a:gd name="connsiteX12" fmla="*/ 791569 w 968991"/>
              <a:gd name="connsiteY12" fmla="*/ 1155511 h 2997958"/>
              <a:gd name="connsiteX13" fmla="*/ 832513 w 968991"/>
              <a:gd name="connsiteY13" fmla="*/ 1633182 h 2997958"/>
              <a:gd name="connsiteX14" fmla="*/ 859808 w 968991"/>
              <a:gd name="connsiteY14" fmla="*/ 2083558 h 2997958"/>
              <a:gd name="connsiteX15" fmla="*/ 914399 w 968991"/>
              <a:gd name="connsiteY15" fmla="*/ 2629469 h 2997958"/>
              <a:gd name="connsiteX16" fmla="*/ 941695 w 968991"/>
              <a:gd name="connsiteY16" fmla="*/ 2943367 h 2997958"/>
              <a:gd name="connsiteX17" fmla="*/ 941695 w 968991"/>
              <a:gd name="connsiteY17" fmla="*/ 2957015 h 2997958"/>
              <a:gd name="connsiteX18" fmla="*/ 941695 w 968991"/>
              <a:gd name="connsiteY18" fmla="*/ 2957015 h 299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991" h="2997958">
                <a:moveTo>
                  <a:pt x="13647" y="2943367"/>
                </a:moveTo>
                <a:cubicBezTo>
                  <a:pt x="6823" y="2776182"/>
                  <a:pt x="0" y="2608997"/>
                  <a:pt x="40943" y="2301922"/>
                </a:cubicBezTo>
                <a:cubicBezTo>
                  <a:pt x="81886" y="1994847"/>
                  <a:pt x="184244" y="1389796"/>
                  <a:pt x="259307" y="1100919"/>
                </a:cubicBezTo>
                <a:cubicBezTo>
                  <a:pt x="334370" y="812042"/>
                  <a:pt x="429904" y="696036"/>
                  <a:pt x="491319" y="568657"/>
                </a:cubicBezTo>
                <a:cubicBezTo>
                  <a:pt x="552734" y="441278"/>
                  <a:pt x="577754" y="404884"/>
                  <a:pt x="627796" y="336645"/>
                </a:cubicBezTo>
                <a:cubicBezTo>
                  <a:pt x="677838" y="268406"/>
                  <a:pt x="741527" y="211541"/>
                  <a:pt x="791569" y="159224"/>
                </a:cubicBezTo>
                <a:cubicBezTo>
                  <a:pt x="841611" y="106908"/>
                  <a:pt x="900751" y="45492"/>
                  <a:pt x="928047" y="22746"/>
                </a:cubicBezTo>
                <a:cubicBezTo>
                  <a:pt x="955343" y="0"/>
                  <a:pt x="953068" y="11373"/>
                  <a:pt x="955343" y="22746"/>
                </a:cubicBezTo>
                <a:cubicBezTo>
                  <a:pt x="957618" y="34119"/>
                  <a:pt x="968991" y="40943"/>
                  <a:pt x="941695" y="90985"/>
                </a:cubicBezTo>
                <a:cubicBezTo>
                  <a:pt x="914399" y="141027"/>
                  <a:pt x="816590" y="254758"/>
                  <a:pt x="791569" y="322997"/>
                </a:cubicBezTo>
                <a:cubicBezTo>
                  <a:pt x="766548" y="391236"/>
                  <a:pt x="791569" y="500418"/>
                  <a:pt x="791569" y="500418"/>
                </a:cubicBezTo>
                <a:lnTo>
                  <a:pt x="791569" y="636896"/>
                </a:lnTo>
                <a:cubicBezTo>
                  <a:pt x="791569" y="746078"/>
                  <a:pt x="784745" y="989463"/>
                  <a:pt x="791569" y="1155511"/>
                </a:cubicBezTo>
                <a:cubicBezTo>
                  <a:pt x="798393" y="1321559"/>
                  <a:pt x="821140" y="1478508"/>
                  <a:pt x="832513" y="1633182"/>
                </a:cubicBezTo>
                <a:cubicBezTo>
                  <a:pt x="843886" y="1787857"/>
                  <a:pt x="846160" y="1917510"/>
                  <a:pt x="859808" y="2083558"/>
                </a:cubicBezTo>
                <a:cubicBezTo>
                  <a:pt x="873456" y="2249606"/>
                  <a:pt x="900751" y="2486168"/>
                  <a:pt x="914399" y="2629469"/>
                </a:cubicBezTo>
                <a:cubicBezTo>
                  <a:pt x="928047" y="2772771"/>
                  <a:pt x="937146" y="2888776"/>
                  <a:pt x="941695" y="2943367"/>
                </a:cubicBezTo>
                <a:cubicBezTo>
                  <a:pt x="946244" y="2997958"/>
                  <a:pt x="941695" y="2957015"/>
                  <a:pt x="941695" y="2957015"/>
                </a:cubicBezTo>
                <a:lnTo>
                  <a:pt x="941695" y="2957015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право стрелка 13"/>
          <p:cNvSpPr/>
          <p:nvPr/>
        </p:nvSpPr>
        <p:spPr>
          <a:xfrm rot="1512889">
            <a:off x="4223353" y="4646171"/>
            <a:ext cx="1008254" cy="1631214"/>
          </a:xfrm>
          <a:prstGeom prst="curvedLeft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79512" y="5013176"/>
            <a:ext cx="3960440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rot="21198002">
            <a:off x="525533" y="4402854"/>
            <a:ext cx="194636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клей</a:t>
            </a:r>
            <a:endParaRPr lang="ru-RU" sz="6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E5F7"/>
          </a:solidFill>
          <a:scene3d>
            <a:camera prst="orthographicFront"/>
            <a:lightRig rig="threePt" dir="t"/>
          </a:scene3d>
          <a:sp3d contourW="889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74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928662" cy="825478"/>
          </a:xfrm>
          <a:prstGeom prst="rect">
            <a:avLst/>
          </a:prstGeom>
          <a:noFill/>
        </p:spPr>
      </p:pic>
      <p:pic>
        <p:nvPicPr>
          <p:cNvPr id="7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22"/>
            <a:ext cx="928662" cy="825478"/>
          </a:xfrm>
          <a:prstGeom prst="rect">
            <a:avLst/>
          </a:prstGeom>
          <a:noFill/>
        </p:spPr>
      </p:pic>
      <p:pic>
        <p:nvPicPr>
          <p:cNvPr id="79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28662" cy="825478"/>
          </a:xfrm>
          <a:prstGeom prst="rect">
            <a:avLst/>
          </a:prstGeom>
          <a:noFill/>
        </p:spPr>
      </p:pic>
      <p:pic>
        <p:nvPicPr>
          <p:cNvPr id="8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857232"/>
            <a:ext cx="928662" cy="825478"/>
          </a:xfrm>
          <a:prstGeom prst="rect">
            <a:avLst/>
          </a:prstGeom>
          <a:noFill/>
        </p:spPr>
      </p:pic>
      <p:pic>
        <p:nvPicPr>
          <p:cNvPr id="8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928662" cy="825478"/>
          </a:xfrm>
          <a:prstGeom prst="rect">
            <a:avLst/>
          </a:prstGeom>
          <a:noFill/>
        </p:spPr>
      </p:pic>
      <p:pic>
        <p:nvPicPr>
          <p:cNvPr id="8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032522"/>
            <a:ext cx="928662" cy="825478"/>
          </a:xfrm>
          <a:prstGeom prst="rect">
            <a:avLst/>
          </a:prstGeom>
          <a:noFill/>
        </p:spPr>
      </p:pic>
      <p:pic>
        <p:nvPicPr>
          <p:cNvPr id="87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143512"/>
            <a:ext cx="928662" cy="825478"/>
          </a:xfrm>
          <a:prstGeom prst="rect">
            <a:avLst/>
          </a:prstGeom>
          <a:noFill/>
        </p:spPr>
      </p:pic>
      <p:pic>
        <p:nvPicPr>
          <p:cNvPr id="90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2" cy="825478"/>
          </a:xfrm>
          <a:prstGeom prst="rect">
            <a:avLst/>
          </a:prstGeom>
          <a:noFill/>
        </p:spPr>
      </p:pic>
      <p:pic>
        <p:nvPicPr>
          <p:cNvPr id="91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032522"/>
            <a:ext cx="928662" cy="825478"/>
          </a:xfrm>
          <a:prstGeom prst="rect">
            <a:avLst/>
          </a:prstGeom>
          <a:noFill/>
        </p:spPr>
      </p:pic>
      <p:pic>
        <p:nvPicPr>
          <p:cNvPr id="92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928662" cy="825478"/>
          </a:xfrm>
          <a:prstGeom prst="rect">
            <a:avLst/>
          </a:prstGeom>
          <a:noFill/>
        </p:spPr>
      </p:pic>
      <p:pic>
        <p:nvPicPr>
          <p:cNvPr id="93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6032522"/>
            <a:ext cx="928662" cy="825478"/>
          </a:xfrm>
          <a:prstGeom prst="rect">
            <a:avLst/>
          </a:prstGeom>
          <a:noFill/>
        </p:spPr>
      </p:pic>
      <p:pic>
        <p:nvPicPr>
          <p:cNvPr id="95" name="Picture 2" descr="Картинка 276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928662" cy="825478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285720" y="285728"/>
            <a:ext cx="8501122" cy="6357982"/>
          </a:xfrm>
          <a:prstGeom prst="roundRect">
            <a:avLst/>
          </a:prstGeom>
          <a:solidFill>
            <a:srgbClr val="7030A0">
              <a:alpha val="12000"/>
            </a:srgbClr>
          </a:solidFill>
          <a:scene3d>
            <a:camera prst="orthographicFront"/>
            <a:lightRig rig="threePt" dir="t"/>
          </a:scene3d>
          <a:sp3d contourW="76200"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Цветы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На проволочку длиной  16 - 18 см,  сложенную  пополам, надеваем бусинку, проволочку - скрутить, обмотать  </a:t>
            </a:r>
          </a:p>
          <a:p>
            <a:pPr algn="ctr"/>
            <a:r>
              <a:rPr lang="ru-RU" sz="36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зеленой  гофрированной  бумагой</a:t>
            </a:r>
            <a:endParaRPr lang="ru-RU" sz="3600" b="1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17" name="Рисунок 16" descr=" Мастер-класс: Они распустились!!! + маленький МК Бумага, Бумага гофрированная, Клей, Пенопласт, Проволока, Салфетки. Фото 7"/>
          <p:cNvPicPr/>
          <p:nvPr/>
        </p:nvPicPr>
        <p:blipFill>
          <a:blip r:embed="rId3" cstate="print"/>
          <a:srcRect t="11524" r="3955" b="2043"/>
          <a:stretch>
            <a:fillRect/>
          </a:stretch>
        </p:blipFill>
        <p:spPr bwMode="auto">
          <a:xfrm>
            <a:off x="1979712" y="3212976"/>
            <a:ext cx="4896544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204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49</cp:revision>
  <dcterms:created xsi:type="dcterms:W3CDTF">2011-06-12T10:24:08Z</dcterms:created>
  <dcterms:modified xsi:type="dcterms:W3CDTF">2012-11-05T06:33:11Z</dcterms:modified>
</cp:coreProperties>
</file>