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EE33D-A097-42E9-ACFD-6CFF1726C577}" type="datetimeFigureOut">
              <a:rPr lang="ru-RU" smtClean="0"/>
              <a:t>05.01.2014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6D1C2-7C96-47F8-96D6-A347A2F6CF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EE33D-A097-42E9-ACFD-6CFF1726C577}" type="datetimeFigureOut">
              <a:rPr lang="ru-RU" smtClean="0"/>
              <a:t>05.01.2014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6D1C2-7C96-47F8-96D6-A347A2F6CF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EE33D-A097-42E9-ACFD-6CFF1726C577}" type="datetimeFigureOut">
              <a:rPr lang="ru-RU" smtClean="0"/>
              <a:t>05.01.2014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6D1C2-7C96-47F8-96D6-A347A2F6CF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EE33D-A097-42E9-ACFD-6CFF1726C577}" type="datetimeFigureOut">
              <a:rPr lang="ru-RU" smtClean="0"/>
              <a:t>05.01.2014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6D1C2-7C96-47F8-96D6-A347A2F6CF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EE33D-A097-42E9-ACFD-6CFF1726C577}" type="datetimeFigureOut">
              <a:rPr lang="ru-RU" smtClean="0"/>
              <a:t>05.01.2014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6D1C2-7C96-47F8-96D6-A347A2F6CF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EE33D-A097-42E9-ACFD-6CFF1726C577}" type="datetimeFigureOut">
              <a:rPr lang="ru-RU" smtClean="0"/>
              <a:t>05.01.2014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6D1C2-7C96-47F8-96D6-A347A2F6CF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EE33D-A097-42E9-ACFD-6CFF1726C577}" type="datetimeFigureOut">
              <a:rPr lang="ru-RU" smtClean="0"/>
              <a:t>05.01.2014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6D1C2-7C96-47F8-96D6-A347A2F6CF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EE33D-A097-42E9-ACFD-6CFF1726C577}" type="datetimeFigureOut">
              <a:rPr lang="ru-RU" smtClean="0"/>
              <a:t>05.01.2014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6D1C2-7C96-47F8-96D6-A347A2F6CF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EE33D-A097-42E9-ACFD-6CFF1726C577}" type="datetimeFigureOut">
              <a:rPr lang="ru-RU" smtClean="0"/>
              <a:t>05.01.2014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6D1C2-7C96-47F8-96D6-A347A2F6CF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EE33D-A097-42E9-ACFD-6CFF1726C577}" type="datetimeFigureOut">
              <a:rPr lang="ru-RU" smtClean="0"/>
              <a:t>05.01.2014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6D1C2-7C96-47F8-96D6-A347A2F6CF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EE33D-A097-42E9-ACFD-6CFF1726C577}" type="datetimeFigureOut">
              <a:rPr lang="ru-RU" smtClean="0"/>
              <a:t>05.01.2014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6D1C2-7C96-47F8-96D6-A347A2F6CF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EE33D-A097-42E9-ACFD-6CFF1726C577}" type="datetimeFigureOut">
              <a:rPr lang="ru-RU" smtClean="0"/>
              <a:t>05.01.2014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6D1C2-7C96-47F8-96D6-A347A2F6CF2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28588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Река Ай (означает «лунная, луна)</a:t>
            </a:r>
            <a:br>
              <a:rPr lang="ru-RU" dirty="0" smtClean="0"/>
            </a:br>
            <a:r>
              <a:rPr lang="ru-RU" dirty="0" smtClean="0"/>
              <a:t>Общая длина реки 549 км, из них 271 км в Челябинской области.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285992"/>
            <a:ext cx="7358114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8572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До прихода в Златоуст железной дороги по </a:t>
            </a:r>
            <a:r>
              <a:rPr lang="ru-RU" dirty="0" err="1" smtClean="0"/>
              <a:t>Аю</a:t>
            </a:r>
            <a:r>
              <a:rPr lang="ru-RU" dirty="0" smtClean="0"/>
              <a:t> на баржах во время половодья сплавляли продукцию </a:t>
            </a:r>
            <a:r>
              <a:rPr lang="ru-RU" dirty="0" err="1" smtClean="0"/>
              <a:t>златоустовских</a:t>
            </a:r>
            <a:r>
              <a:rPr lang="ru-RU" dirty="0" smtClean="0"/>
              <a:t> заводов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786058"/>
            <a:ext cx="6572295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229710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Река Ай имеет 54 притока  на территории Челябинской области, а на территории Златоуста 13 притоков.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496"/>
            <a:ext cx="7929618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Единственным городом стоящем на реке Ай является Златоуст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929058" y="2000240"/>
            <a:ext cx="4857752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928802"/>
            <a:ext cx="3143272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7859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 настоящее время на </a:t>
            </a:r>
            <a:r>
              <a:rPr lang="ru-RU" dirty="0" err="1" smtClean="0"/>
              <a:t>Аю</a:t>
            </a:r>
            <a:r>
              <a:rPr lang="ru-RU" dirty="0" smtClean="0"/>
              <a:t> в районе Златоуста имеются водохранилища- </a:t>
            </a:r>
            <a:r>
              <a:rPr lang="ru-RU" dirty="0" err="1" smtClean="0"/>
              <a:t>Айское</a:t>
            </a:r>
            <a:r>
              <a:rPr lang="ru-RU" dirty="0" smtClean="0"/>
              <a:t>, </a:t>
            </a:r>
            <a:r>
              <a:rPr lang="ru-RU" dirty="0" err="1" smtClean="0"/>
              <a:t>Тесьминское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2357430"/>
            <a:ext cx="7786742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9982"/>
          </a:xfrm>
        </p:spPr>
        <p:txBody>
          <a:bodyPr>
            <a:normAutofit fontScale="90000"/>
          </a:bodyPr>
          <a:lstStyle/>
          <a:p>
            <a:r>
              <a:rPr lang="ru-RU" sz="6000" dirty="0" smtClean="0"/>
              <a:t>Реки- Тесьма, Каменка, </a:t>
            </a:r>
            <a:r>
              <a:rPr lang="ru-RU" sz="6000" dirty="0" err="1" smtClean="0"/>
              <a:t>Громатуха</a:t>
            </a:r>
            <a:r>
              <a:rPr lang="ru-RU" sz="6000" dirty="0" smtClean="0"/>
              <a:t>, </a:t>
            </a:r>
            <a:r>
              <a:rPr lang="ru-RU" sz="6000" dirty="0" err="1" smtClean="0"/>
              <a:t>Балашиха</a:t>
            </a:r>
            <a:r>
              <a:rPr lang="ru-RU" sz="6000" dirty="0" smtClean="0"/>
              <a:t>, </a:t>
            </a:r>
            <a:r>
              <a:rPr lang="ru-RU" sz="6000" dirty="0" err="1" smtClean="0"/>
              <a:t>Уржумка</a:t>
            </a:r>
            <a:r>
              <a:rPr lang="ru-RU" sz="6000" dirty="0" smtClean="0"/>
              <a:t>. Чувашка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28794" y="3000372"/>
            <a:ext cx="5715040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71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Хариус – род рыб- семейство </a:t>
            </a:r>
            <a:r>
              <a:rPr lang="ru-RU" dirty="0" err="1" smtClean="0"/>
              <a:t>хариусовых</a:t>
            </a:r>
            <a:r>
              <a:rPr lang="ru-RU" dirty="0" smtClean="0"/>
              <a:t>, </a:t>
            </a:r>
            <a:br>
              <a:rPr lang="ru-RU" dirty="0" smtClean="0"/>
            </a:br>
            <a:r>
              <a:rPr lang="ru-RU" dirty="0" smtClean="0"/>
              <a:t>отряд – лососеобразных. Хариус живёт в реках горного типа. С чистой и холодной  водой.</a:t>
            </a:r>
            <a:endParaRPr lang="ru-RU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929190" y="3357562"/>
            <a:ext cx="3643338" cy="2928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3286124"/>
            <a:ext cx="4357718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371477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 названьям рек, коротким , словно крик, </a:t>
            </a:r>
            <a:br>
              <a:rPr lang="ru-RU" dirty="0" smtClean="0"/>
            </a:br>
            <a:r>
              <a:rPr lang="ru-RU" dirty="0" smtClean="0"/>
              <a:t>Мой слух ещё с младенчества привык.</a:t>
            </a:r>
            <a:br>
              <a:rPr lang="ru-RU" dirty="0" smtClean="0"/>
            </a:br>
            <a:r>
              <a:rPr lang="ru-RU" dirty="0" smtClean="0"/>
              <a:t>Зелёная, шальная речка Ай</a:t>
            </a:r>
            <a:br>
              <a:rPr lang="ru-RU" dirty="0" smtClean="0"/>
            </a:br>
            <a:r>
              <a:rPr lang="ru-RU" dirty="0" smtClean="0"/>
              <a:t>Задорно мне кричала «Догоняй!»</a:t>
            </a:r>
            <a:endParaRPr lang="ru-RU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85918" y="4429132"/>
            <a:ext cx="5500726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94</Words>
  <Application>Microsoft Office PowerPoint</Application>
  <PresentationFormat>Экран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Река Ай (означает «лунная, луна) Общая длина реки 549 км, из них 271 км в Челябинской области.</vt:lpstr>
      <vt:lpstr>До прихода в Златоуст железной дороги по Аю на баржах во время половодья сплавляли продукцию златоустовских заводов</vt:lpstr>
      <vt:lpstr>Река Ай имеет 54 притока  на территории Челябинской области, а на территории Златоуста 13 притоков.</vt:lpstr>
      <vt:lpstr>Единственным городом стоящем на реке Ай является Златоуст</vt:lpstr>
      <vt:lpstr>В настоящее время на Аю в районе Златоуста имеются водохранилища- Айское, Тесьминское.</vt:lpstr>
      <vt:lpstr>Реки- Тесьма, Каменка, Громатуха, Балашиха, Уржумка. Чувашка. </vt:lpstr>
      <vt:lpstr>Хариус – род рыб- семейство хариусовых,  отряд – лососеобразных. Хариус живёт в реках горного типа. С чистой и холодной  водой.</vt:lpstr>
      <vt:lpstr>К названьям рек, коротким , словно крик,  Мой слух ещё с младенчества привык. Зелёная, шальная речка Ай Задорно мне кричала «Догоняй!»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Река Ай (означает «лунная, луна) Общая длина реки 549 км, из них 271 км в Челябинской области.</dc:title>
  <dc:creator>Марина и Роберт</dc:creator>
  <cp:lastModifiedBy>Марина и Роберт</cp:lastModifiedBy>
  <cp:revision>7</cp:revision>
  <dcterms:created xsi:type="dcterms:W3CDTF">2014-01-05T04:04:00Z</dcterms:created>
  <dcterms:modified xsi:type="dcterms:W3CDTF">2014-01-05T04:53:02Z</dcterms:modified>
</cp:coreProperties>
</file>