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1" r:id="rId3"/>
    <p:sldId id="256" r:id="rId4"/>
    <p:sldId id="274" r:id="rId5"/>
    <p:sldId id="273" r:id="rId6"/>
    <p:sldId id="272" r:id="rId7"/>
    <p:sldId id="271" r:id="rId8"/>
    <p:sldId id="270" r:id="rId9"/>
    <p:sldId id="276" r:id="rId10"/>
    <p:sldId id="275" r:id="rId11"/>
    <p:sldId id="278" r:id="rId12"/>
    <p:sldId id="269" r:id="rId13"/>
    <p:sldId id="277" r:id="rId14"/>
    <p:sldId id="267" r:id="rId15"/>
    <p:sldId id="258" r:id="rId16"/>
    <p:sldId id="259" r:id="rId17"/>
    <p:sldId id="263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1465" y="1844824"/>
            <a:ext cx="69610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Квадрат суммы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и квадрат разности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15370" cy="579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5945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13438"/>
            <a:ext cx="783907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43932" cy="580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756285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7973275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001056" cy="586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28"/>
            <a:ext cx="5715040" cy="594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47040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839075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7"/>
            <a:ext cx="8358246" cy="593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3784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94361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5"/>
            <a:ext cx="8143932" cy="591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9113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2295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85728"/>
            <a:ext cx="8676849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</Words>
  <Application>Microsoft Office PowerPoint</Application>
  <PresentationFormat>Экран (4:3)</PresentationFormat>
  <Paragraphs>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Смарт</dc:creator>
  <cp:lastModifiedBy>Ольга</cp:lastModifiedBy>
  <cp:revision>6</cp:revision>
  <dcterms:created xsi:type="dcterms:W3CDTF">2013-01-05T10:48:52Z</dcterms:created>
  <dcterms:modified xsi:type="dcterms:W3CDTF">2014-02-13T18:24:48Z</dcterms:modified>
</cp:coreProperties>
</file>