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524"/>
    <a:srgbClr val="FFFFCC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293096"/>
            <a:ext cx="6840760" cy="1152127"/>
          </a:xfrm>
          <a:solidFill>
            <a:srgbClr val="FFFFCC"/>
          </a:solidFill>
          <a:ln>
            <a:solidFill>
              <a:srgbClr val="E8B52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Я люблю </a:t>
            </a:r>
            <a:r>
              <a:rPr lang="ru-RU" sz="6000" b="1" dirty="0" smtClean="0">
                <a:solidFill>
                  <a:srgbClr val="FF0000"/>
                </a:solidFill>
              </a:rPr>
              <a:t>тебя, </a:t>
            </a:r>
            <a:r>
              <a:rPr lang="ru-RU" sz="6000" b="1" dirty="0" smtClean="0">
                <a:solidFill>
                  <a:srgbClr val="FF0000"/>
                </a:solidFill>
              </a:rPr>
              <a:t>Россия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Ученик\Desktop\Росс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7729"/>
            <a:ext cx="6480720" cy="38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11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372168"/>
            <a:ext cx="4104455" cy="1433096"/>
          </a:xfrm>
        </p:spPr>
        <p:txBody>
          <a:bodyPr/>
          <a:lstStyle/>
          <a:p>
            <a:pPr algn="ctr"/>
            <a:r>
              <a:rPr lang="ru-RU" sz="2800" dirty="0" smtClean="0"/>
              <a:t>Родина у всех разная, но всё равно одна.</a:t>
            </a:r>
            <a:endParaRPr lang="ru-RU" sz="2800" dirty="0"/>
          </a:p>
        </p:txBody>
      </p:sp>
      <p:pic>
        <p:nvPicPr>
          <p:cNvPr id="1026" name="Picture 2" descr="C:\Users\Ученик\Desktop\дом и берёз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053"/>
            <a:ext cx="5220057" cy="36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еник\Desktop\московский дв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460" y="3048000"/>
            <a:ext cx="4435020" cy="35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89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72" y="4581128"/>
            <a:ext cx="36003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Это всё наша Родина</a:t>
            </a:r>
            <a:endParaRPr lang="ru-RU" sz="3600" dirty="0"/>
          </a:p>
        </p:txBody>
      </p:sp>
      <p:pic>
        <p:nvPicPr>
          <p:cNvPr id="2050" name="Picture 2" descr="C:\Users\Ученик\Desktop\праздн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7033"/>
            <a:ext cx="4734396" cy="332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еник\Desktop\кремль и фла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38439"/>
            <a:ext cx="4773623" cy="356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60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6948264" cy="3474720"/>
          </a:xfrm>
        </p:spPr>
        <p:txBody>
          <a:bodyPr>
            <a:normAutofit/>
          </a:bodyPr>
          <a:lstStyle/>
          <a:p>
            <a:pPr marL="1783080" lvl="6" indent="0">
              <a:buNone/>
            </a:pPr>
            <a:r>
              <a:rPr lang="ru-RU" sz="3400" b="1" dirty="0" smtClean="0">
                <a:latin typeface="+mj-lt"/>
                <a:cs typeface="Aharoni" panose="02010803020104030203" pitchFamily="2" charset="-79"/>
              </a:rPr>
              <a:t>Голубой платок, алый клубок по платку катается, людям улыбается</a:t>
            </a:r>
            <a:endParaRPr lang="ru-RU" sz="3400" b="1" dirty="0"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1027" name="Picture 3" descr="C:\Users\Ученик\Desktop\Солныш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772" y="2780927"/>
            <a:ext cx="4025699" cy="40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91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64488" cy="3474720"/>
          </a:xfrm>
        </p:spPr>
        <p:txBody>
          <a:bodyPr>
            <a:noAutofit/>
          </a:bodyPr>
          <a:lstStyle/>
          <a:p>
            <a:pPr lvl="8"/>
            <a:r>
              <a:rPr lang="ru-RU" sz="3200" b="1" dirty="0" smtClean="0">
                <a:latin typeface="+mj-lt"/>
              </a:rPr>
              <a:t>Двенадцать братьев друг за другом ходят, друг друга не находят.</a:t>
            </a:r>
            <a:endParaRPr lang="ru-RU" sz="3200" b="1" dirty="0">
              <a:latin typeface="+mj-lt"/>
            </a:endParaRPr>
          </a:p>
        </p:txBody>
      </p:sp>
      <p:pic>
        <p:nvPicPr>
          <p:cNvPr id="2050" name="Picture 2" descr="C:\Users\Ученик\Desktop\12 mesyac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844824"/>
            <a:ext cx="6696744" cy="46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5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3873584"/>
          </a:xfrm>
        </p:spPr>
        <p:txBody>
          <a:bodyPr>
            <a:normAutofit/>
          </a:bodyPr>
          <a:lstStyle/>
          <a:p>
            <a:pPr lvl="2"/>
            <a:r>
              <a:rPr lang="ru-RU" sz="3200" b="1" dirty="0" smtClean="0">
                <a:latin typeface="+mj-lt"/>
              </a:rPr>
              <a:t>Без языка, без голоса, а всё расскажет.</a:t>
            </a:r>
            <a:endParaRPr lang="ru-RU" sz="3200" b="1" dirty="0">
              <a:latin typeface="+mj-lt"/>
            </a:endParaRPr>
          </a:p>
        </p:txBody>
      </p:sp>
      <p:pic>
        <p:nvPicPr>
          <p:cNvPr id="3075" name="Picture 3" descr="C:\Users\Ученик\Desktop\кни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23404"/>
            <a:ext cx="6092347" cy="45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19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ru-RU" sz="3200" b="1" dirty="0" smtClean="0">
                <a:latin typeface="+mj-lt"/>
              </a:rPr>
              <a:t>И языка нет, а правду скажет.</a:t>
            </a:r>
            <a:endParaRPr lang="ru-RU" sz="3200" b="1" dirty="0">
              <a:latin typeface="+mj-lt"/>
            </a:endParaRPr>
          </a:p>
        </p:txBody>
      </p:sp>
      <p:pic>
        <p:nvPicPr>
          <p:cNvPr id="1026" name="Picture 2" descr="C:\Users\Савицкий\Desktop\зерка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45432"/>
            <a:ext cx="4824536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20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Без ног, а хожу, без рук , а указываю.</a:t>
            </a:r>
            <a:endParaRPr lang="ru-RU" sz="3200" b="1" dirty="0">
              <a:latin typeface="+mj-lt"/>
            </a:endParaRPr>
          </a:p>
        </p:txBody>
      </p:sp>
      <p:pic>
        <p:nvPicPr>
          <p:cNvPr id="2050" name="Picture 2" descr="C:\Users\Савицкий\Desktop\ча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2758" y="1772816"/>
            <a:ext cx="4761690" cy="508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6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ru-RU" sz="3200" b="1" dirty="0" smtClean="0">
                <a:latin typeface="+mj-lt"/>
              </a:rPr>
              <a:t>Легко, кругло, а за хвост не поднять.</a:t>
            </a:r>
            <a:endParaRPr lang="ru-RU" sz="3200" b="1" dirty="0">
              <a:latin typeface="+mj-lt"/>
            </a:endParaRPr>
          </a:p>
        </p:txBody>
      </p:sp>
      <p:pic>
        <p:nvPicPr>
          <p:cNvPr id="3074" name="Picture 2" descr="C:\Users\Савицкий\Desktop\клубоче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564904"/>
            <a:ext cx="6408712" cy="306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j-lt"/>
              </a:rPr>
              <a:t>Сидит Пахом на коне верхом, книги читает, в грамоты не знает.</a:t>
            </a:r>
            <a:endParaRPr lang="ru-RU" sz="3200" b="1" dirty="0">
              <a:latin typeface="+mj-lt"/>
            </a:endParaRPr>
          </a:p>
        </p:txBody>
      </p:sp>
      <p:pic>
        <p:nvPicPr>
          <p:cNvPr id="4098" name="Picture 2" descr="C:\Users\Савицкий\Desktop\очк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612068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ru-RU" sz="3200" b="1" dirty="0" smtClean="0">
                <a:latin typeface="+mj-lt"/>
              </a:rPr>
              <a:t>Поднялись ворота, всему миру красота.</a:t>
            </a:r>
            <a:endParaRPr lang="ru-RU" sz="3200" b="1" dirty="0">
              <a:latin typeface="+mj-lt"/>
            </a:endParaRPr>
          </a:p>
        </p:txBody>
      </p:sp>
      <p:pic>
        <p:nvPicPr>
          <p:cNvPr id="5123" name="Picture 3" descr="C:\Users\Савицкий\Desktop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1992872"/>
            <a:ext cx="6048672" cy="453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3289" y="5515168"/>
            <a:ext cx="6512511" cy="1082184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Сказители былин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Ученик\Desktop\Сказители былинн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626"/>
            <a:ext cx="7673114" cy="57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12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j-lt"/>
              </a:rPr>
              <a:t>Пришёл волк, весь народ умолк, ясен сокол пришёл, весь народ пошёл.</a:t>
            </a:r>
            <a:endParaRPr lang="ru-RU" sz="3200" b="1" dirty="0">
              <a:latin typeface="+mj-lt"/>
            </a:endParaRPr>
          </a:p>
        </p:txBody>
      </p:sp>
      <p:pic>
        <p:nvPicPr>
          <p:cNvPr id="6146" name="Picture 2" descr="C:\Users\Савицкий\Desktop\день и ноч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82648"/>
            <a:ext cx="4974260" cy="4575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200" b="1" dirty="0" smtClean="0">
                <a:latin typeface="+mj-lt"/>
              </a:rPr>
              <a:t>Стоит городок . Сколько чёрненьких домков, столько беленьких жильцов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Савицкий\Desktop\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18820"/>
            <a:ext cx="5544616" cy="395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вицкий\Desktop\СМказка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7"/>
            <a:ext cx="7704856" cy="6358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авицкий\Desktop\11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авицкий\Desktop\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5"/>
            <a:ext cx="7955661" cy="602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авицкий\Desktop\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5"/>
            <a:ext cx="8280920" cy="6203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авицкий\Desktop\Маша и Медведь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3212"/>
            <a:ext cx="8424936" cy="6218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вицкий\Desktop\al_iv_s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авицкий\Desktop\94032653_large_skazki01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5240"/>
            <a:ext cx="5400600" cy="644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01"/>
            <a:ext cx="9140269" cy="6860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еник\Desktop\Добры молодц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9153" cy="597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5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Ученик\Desktop\Россия при иване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10" y="230689"/>
            <a:ext cx="8149146" cy="5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9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792088"/>
          </a:xfrm>
        </p:spPr>
        <p:txBody>
          <a:bodyPr/>
          <a:lstStyle/>
          <a:p>
            <a:pPr algn="ctr"/>
            <a:r>
              <a:rPr lang="ru-RU" sz="3600" dirty="0" err="1" smtClean="0"/>
              <a:t>В.М.Васнецов</a:t>
            </a:r>
            <a:r>
              <a:rPr lang="ru-RU" sz="3600" dirty="0" smtClean="0"/>
              <a:t> «Богатыри»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682456" cy="53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8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Ученик\Desktop\Русские бе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271"/>
            <a:ext cx="8568952" cy="64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97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80"/>
            <a:ext cx="9137307" cy="57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7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Ученик\Desktop\го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41" y="476672"/>
            <a:ext cx="8088899" cy="606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</TotalTime>
  <Words>133</Words>
  <Application>Microsoft Office PowerPoint</Application>
  <PresentationFormat>Экран (4:3)</PresentationFormat>
  <Paragraphs>15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Я люблю тебя, Россия</vt:lpstr>
      <vt:lpstr> Сказители былин</vt:lpstr>
      <vt:lpstr>Слайд 3</vt:lpstr>
      <vt:lpstr>Слайд 4</vt:lpstr>
      <vt:lpstr>В.М.Васнецов «Богатыри»</vt:lpstr>
      <vt:lpstr>Слайд 6</vt:lpstr>
      <vt:lpstr>Слайд 7</vt:lpstr>
      <vt:lpstr>Слайд 8</vt:lpstr>
      <vt:lpstr>Слайд 9</vt:lpstr>
      <vt:lpstr>Родина у всех разная, но всё равно одна.</vt:lpstr>
      <vt:lpstr>Это всё наша Родина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люблю тебя Россия</dc:title>
  <dc:creator>Ученик</dc:creator>
  <cp:lastModifiedBy>Савицкий</cp:lastModifiedBy>
  <cp:revision>27</cp:revision>
  <dcterms:created xsi:type="dcterms:W3CDTF">2014-10-09T06:05:10Z</dcterms:created>
  <dcterms:modified xsi:type="dcterms:W3CDTF">2014-11-20T14:10:15Z</dcterms:modified>
</cp:coreProperties>
</file>