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6" r:id="rId12"/>
    <p:sldId id="267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44" autoAdjust="0"/>
    <p:restoredTop sz="94660"/>
  </p:normalViewPr>
  <p:slideViewPr>
    <p:cSldViewPr>
      <p:cViewPr varScale="1">
        <p:scale>
          <a:sx n="73" d="100"/>
          <a:sy n="73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373D-2660-4F47-B38F-8AB83BD0F9B4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A3378-F4F0-4F09-A753-2A0894653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1.wav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1.wav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1.wav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mp\Desktop\sla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Валерий\Desktop\призентация к 1 сентября\104617768_origi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9092883" cy="699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63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алерий\Desktop\slaj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76673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/>
          </a:p>
          <a:p>
            <a:endParaRPr lang="ru-RU" sz="3600" b="1" dirty="0"/>
          </a:p>
          <a:p>
            <a:endParaRPr lang="ru-RU" sz="3600" b="1" dirty="0" smtClean="0"/>
          </a:p>
          <a:p>
            <a:r>
              <a:rPr lang="ru-RU" sz="3600" b="1" dirty="0" smtClean="0"/>
              <a:t>Эта </a:t>
            </a:r>
            <a:r>
              <a:rPr lang="ru-RU" sz="3600" b="1" dirty="0"/>
              <a:t>дружила с самим Буратино, зовут ее просто, ребята, — ….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0059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алерий\Desktop\slaj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лерий\Desktop\00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2562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honeycomb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алерий\Desktop\slaj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04664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В одной весёлой книжке                                                                                                               </a:t>
            </a:r>
            <a:endParaRPr lang="ru-RU" sz="3600" dirty="0"/>
          </a:p>
          <a:p>
            <a:r>
              <a:rPr lang="ru-RU" sz="3600" b="1" i="1" dirty="0"/>
              <a:t>живёт смешной мальчишка.                                                                                         </a:t>
            </a:r>
            <a:endParaRPr lang="ru-RU" sz="3600" dirty="0"/>
          </a:p>
          <a:p>
            <a:r>
              <a:rPr lang="ru-RU" sz="3600" b="1" i="1" dirty="0"/>
              <a:t>Он, конечно, самый главный</a:t>
            </a:r>
            <a:endParaRPr lang="ru-RU" sz="3600" dirty="0"/>
          </a:p>
          <a:p>
            <a:r>
              <a:rPr lang="ru-RU" sz="3600" b="1" i="1" dirty="0"/>
              <a:t>озорник-шалун забавный.</a:t>
            </a:r>
            <a:endParaRPr lang="ru-RU" sz="3600" dirty="0"/>
          </a:p>
          <a:p>
            <a:r>
              <a:rPr lang="ru-RU" sz="3600" b="1" i="1" dirty="0"/>
              <a:t>Он в огромной синей шляпе</a:t>
            </a:r>
            <a:endParaRPr lang="ru-RU" sz="3600" dirty="0"/>
          </a:p>
          <a:p>
            <a:r>
              <a:rPr lang="ru-RU" sz="3600" b="1" i="1" dirty="0"/>
              <a:t>неумеха и растяпа.                                                                                                                             </a:t>
            </a:r>
            <a:endParaRPr lang="ru-RU" sz="3600" dirty="0"/>
          </a:p>
          <a:p>
            <a:r>
              <a:rPr lang="ru-RU" sz="3600" b="1" i="1" dirty="0"/>
              <a:t>Он многого не знает</a:t>
            </a:r>
            <a:r>
              <a:rPr lang="ru-RU" sz="3600" b="1" i="1" dirty="0" smtClean="0"/>
              <a:t>,           </a:t>
            </a:r>
            <a:endParaRPr lang="ru-RU" sz="3600" dirty="0"/>
          </a:p>
          <a:p>
            <a:r>
              <a:rPr lang="ru-RU" sz="3600" b="1" i="1" dirty="0"/>
              <a:t>учиться не желает.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5225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алерий\Desktop\slaj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лерий\Desktop\416f93c823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40"/>
            <a:ext cx="5472608" cy="6840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2371178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mp\Desktop\sla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pic>
        <p:nvPicPr>
          <p:cNvPr id="2052" name="Picture 4" descr="C:\Users\Валерий\Desktop\призентация к 1 сентября\db6a24edee73fdf9978fc1c2e5f7e67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6"/>
            <a:ext cx="9326033" cy="699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6356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omp\Desktop\sla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692696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Всех на свете он добрей, лечит он больных зверей.</a:t>
            </a:r>
            <a:endParaRPr lang="ru-RU" sz="4000" dirty="0" smtClean="0"/>
          </a:p>
          <a:p>
            <a:r>
              <a:rPr lang="ru-RU" sz="4000" b="1" dirty="0" smtClean="0"/>
              <a:t>И однажды бегемота вытащил он из болота.</a:t>
            </a:r>
            <a:endParaRPr lang="ru-RU" sz="4000" dirty="0" smtClean="0"/>
          </a:p>
          <a:p>
            <a:r>
              <a:rPr lang="ru-RU" sz="4000" b="1" dirty="0" smtClean="0"/>
              <a:t>Он известен, знаменит. </a:t>
            </a:r>
          </a:p>
          <a:p>
            <a:r>
              <a:rPr lang="ru-RU" sz="4000" b="1" dirty="0" smtClean="0"/>
              <a:t>Это доктор…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mp\Desktop\slaj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pic>
        <p:nvPicPr>
          <p:cNvPr id="1026" name="Picture 2" descr="C:\Users\Валерий\Desktop\D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30844"/>
            <a:ext cx="4587970" cy="6888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omp\Desktop\sla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Она на балу никогда не бывала,</a:t>
            </a:r>
            <a:endParaRPr lang="ru-RU" sz="3200" dirty="0"/>
          </a:p>
          <a:p>
            <a:r>
              <a:rPr lang="ru-RU" sz="3200" b="1" i="1" dirty="0"/>
              <a:t>Чистила, мыла, варила,  стирала.</a:t>
            </a:r>
            <a:endParaRPr lang="ru-RU" sz="3200" dirty="0"/>
          </a:p>
          <a:p>
            <a:r>
              <a:rPr lang="ru-RU" sz="3200" b="1" i="1" dirty="0"/>
              <a:t>Когда же случилось попасть ей на бал,</a:t>
            </a:r>
            <a:endParaRPr lang="ru-RU" sz="3200" dirty="0"/>
          </a:p>
          <a:p>
            <a:r>
              <a:rPr lang="ru-RU" sz="3200" b="1" i="1" dirty="0"/>
              <a:t>То голову принц от любви потерял.</a:t>
            </a:r>
            <a:endParaRPr lang="ru-RU" sz="3200" dirty="0"/>
          </a:p>
          <a:p>
            <a:r>
              <a:rPr lang="ru-RU" sz="3200" b="1" i="1" dirty="0"/>
              <a:t>Она башмачок потеряла тогда же.</a:t>
            </a:r>
            <a:endParaRPr lang="ru-RU" sz="3200" dirty="0"/>
          </a:p>
          <a:p>
            <a:r>
              <a:rPr lang="ru-RU" sz="3200" b="1" i="1" dirty="0"/>
              <a:t>Может, кто имя её мне подскажет?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comp\Desktop\slaj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pic>
        <p:nvPicPr>
          <p:cNvPr id="2050" name="Picture 2" descr="C:\Users\Валерий\Desktop\Dazadi-interesanti-fakti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70" y="0"/>
            <a:ext cx="51474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comp\Desktop\sla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Он веселый и незлобный этот милый </a:t>
            </a:r>
            <a:r>
              <a:rPr lang="ru-RU" sz="3200" b="1" i="1" dirty="0" err="1"/>
              <a:t>чудачок</a:t>
            </a:r>
            <a:r>
              <a:rPr lang="ru-RU" sz="3200" b="1" i="1" dirty="0"/>
              <a:t>.                                                                              </a:t>
            </a:r>
            <a:endParaRPr lang="ru-RU" sz="3200" dirty="0"/>
          </a:p>
          <a:p>
            <a:r>
              <a:rPr lang="ru-RU" sz="3200" b="1" i="1" dirty="0"/>
              <a:t>  С ним хозяин, мальчик Робин и приятель – Пятачок.                                                                  </a:t>
            </a:r>
            <a:endParaRPr lang="ru-RU" sz="3200" dirty="0"/>
          </a:p>
          <a:p>
            <a:r>
              <a:rPr lang="ru-RU" sz="3200" b="1" i="1" dirty="0"/>
              <a:t> Для него прогулка – праздник и на мед особый нюх.                                                                  </a:t>
            </a:r>
            <a:endParaRPr lang="ru-RU" sz="3200" dirty="0"/>
          </a:p>
          <a:p>
            <a:r>
              <a:rPr lang="ru-RU" sz="3200" b="1" i="1" dirty="0"/>
              <a:t> Это плюшевый проказник – медвежонок 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comp\Desktop\slaj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pic>
        <p:nvPicPr>
          <p:cNvPr id="3074" name="Picture 2" descr="C:\Users\Валерий\Desktop\0a09a30e7a553a2311d98e441d5287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6023"/>
            <a:ext cx="9169293" cy="6884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5" name="applause.wav"/>
          </p:stSnd>
        </p:sndAc>
      </p:transition>
    </mc:Choice>
    <mc:Fallback>
      <p:transition spd="slow">
        <p:dissolv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алерий\Desktop\slaj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04664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Его придумал Шарль Перро.</a:t>
            </a:r>
            <a:endParaRPr lang="ru-RU" sz="3200" dirty="0"/>
          </a:p>
          <a:p>
            <a:r>
              <a:rPr lang="ru-RU" sz="3200" b="1" dirty="0"/>
              <a:t>Есть шпага, шляпа и усы.</a:t>
            </a:r>
            <a:endParaRPr lang="ru-RU" sz="3200" dirty="0"/>
          </a:p>
          <a:p>
            <a:r>
              <a:rPr lang="ru-RU" sz="3200" b="1" dirty="0"/>
              <a:t>На шляпе у него перо,</a:t>
            </a:r>
            <a:endParaRPr lang="ru-RU" sz="3200" dirty="0"/>
          </a:p>
          <a:p>
            <a:r>
              <a:rPr lang="ru-RU" sz="3200" b="1" dirty="0"/>
              <a:t>Усы невиданной красы.</a:t>
            </a:r>
            <a:endParaRPr lang="ru-RU" sz="3200" dirty="0"/>
          </a:p>
          <a:p>
            <a:r>
              <a:rPr lang="ru-RU" sz="3200" b="1" dirty="0"/>
              <a:t>Одет в роскошнейший кафтан,</a:t>
            </a:r>
            <a:endParaRPr lang="ru-RU" sz="3200" dirty="0"/>
          </a:p>
          <a:p>
            <a:r>
              <a:rPr lang="ru-RU" sz="3200" b="1" dirty="0"/>
              <a:t>Прошёл он тысячи дорог.</a:t>
            </a:r>
            <a:endParaRPr lang="ru-RU" sz="3200" dirty="0"/>
          </a:p>
          <a:p>
            <a:r>
              <a:rPr lang="ru-RU" sz="3200" b="1" dirty="0"/>
              <a:t>Да, он известный «</a:t>
            </a:r>
            <a:r>
              <a:rPr lang="ru-RU" sz="3200" b="1" dirty="0" err="1"/>
              <a:t>хитрован</a:t>
            </a:r>
            <a:r>
              <a:rPr lang="ru-RU" sz="3200" b="1" dirty="0"/>
              <a:t>»,</a:t>
            </a:r>
            <a:endParaRPr lang="ru-RU" sz="3200" dirty="0"/>
          </a:p>
          <a:p>
            <a:r>
              <a:rPr lang="ru-RU" sz="3200" b="1" dirty="0"/>
              <a:t>И великана слопать смог.</a:t>
            </a:r>
            <a:endParaRPr lang="ru-RU" sz="3200" dirty="0"/>
          </a:p>
          <a:p>
            <a:r>
              <a:rPr lang="ru-RU" sz="3200" b="1" dirty="0"/>
              <a:t>Он оказался очень крут.</a:t>
            </a:r>
            <a:endParaRPr lang="ru-RU" sz="3200" dirty="0"/>
          </a:p>
          <a:p>
            <a:r>
              <a:rPr lang="ru-RU" sz="3200" b="1" dirty="0"/>
              <a:t>Скажите, как его зовут?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6941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алерий\Desktop\slaj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рий\Desktop\0c2b523a3131e3af68d87891afe9a5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29" y="116632"/>
            <a:ext cx="6949507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3156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5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214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33</cp:revision>
  <dcterms:created xsi:type="dcterms:W3CDTF">2014-08-23T13:48:58Z</dcterms:created>
  <dcterms:modified xsi:type="dcterms:W3CDTF">2014-08-30T18:23:24Z</dcterms:modified>
</cp:coreProperties>
</file>