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500042"/>
            <a:ext cx="7524803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73" y="571480"/>
            <a:ext cx="733430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3"/>
            <a:ext cx="7762928" cy="5822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73" y="571479"/>
            <a:ext cx="7739117" cy="580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73" y="571480"/>
            <a:ext cx="8167745" cy="6125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8215370" cy="616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00042"/>
            <a:ext cx="8056085" cy="6042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73" y="571479"/>
            <a:ext cx="8024869" cy="601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Малое Василёво</cp:lastModifiedBy>
  <cp:revision>16</cp:revision>
  <dcterms:modified xsi:type="dcterms:W3CDTF">2013-10-18T09:52:48Z</dcterms:modified>
</cp:coreProperties>
</file>