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58" r:id="rId3"/>
    <p:sldId id="260" r:id="rId4"/>
    <p:sldId id="261" r:id="rId5"/>
    <p:sldId id="262" r:id="rId6"/>
    <p:sldId id="263" r:id="rId7"/>
    <p:sldId id="265" r:id="rId8"/>
    <p:sldId id="266" r:id="rId9"/>
    <p:sldId id="264" r:id="rId10"/>
    <p:sldId id="267" r:id="rId11"/>
    <p:sldId id="270" r:id="rId12"/>
    <p:sldId id="275" r:id="rId13"/>
    <p:sldId id="271" r:id="rId14"/>
    <p:sldId id="279" r:id="rId15"/>
    <p:sldId id="273" r:id="rId16"/>
    <p:sldId id="274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advClick="0" advTm="8000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76C6D-5A42-4899-A9B5-74FF95B725B3}" type="datetimeFigureOut">
              <a:rPr lang="ru-RU" smtClean="0"/>
              <a:t>17.12.2011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83B58-068B-4601-B02D-85046CE796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Click="0" advTm="8000">
    <p:wipe dir="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44;&#1054;&#1050;&#1059;&#1052;&#1045;&#1053;&#1058;&#1067;\&#1060;&#1064;\&#1053;&#1086;&#1074;&#1099;&#1081;%20&#1075;&#1086;&#1076;\&#1060;&#1080;&#1079;&#1082;&#1091;&#1083;&#1100;&#1090;&#1084;&#1080;&#1085;&#1091;&#1090;&#1082;&#1072;\drakosha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нок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16" descr="dino2-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191992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6" descr="dino2-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42210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16" descr="dino2-10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221088"/>
            <a:ext cx="172819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rakosha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179512" y="76470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1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6031d3447c91dd35e0887f386e78c40a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899593" y="4137504"/>
            <a:ext cx="1512168" cy="19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6031d3447c91dd35e0887f386e78c40a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588224" y="4149080"/>
            <a:ext cx="1512168" cy="19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6031d3447c91dd35e0887f386e78c40a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779912" y="4149080"/>
            <a:ext cx="1512168" cy="19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dino2-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467544" y="4149080"/>
            <a:ext cx="2126010" cy="18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dino2-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84168" y="4149080"/>
            <a:ext cx="2126010" cy="18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ino2-12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4149080"/>
            <a:ext cx="2126010" cy="18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4" descr="4442a0b883b3d8d0fc465d7d85641f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149080"/>
            <a:ext cx="2702074" cy="250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442a0b883b3d8d0fc465d7d85641f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012160" y="4221088"/>
            <a:ext cx="2702074" cy="250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4442a0b883b3d8d0fc465d7d85641f60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131840" y="4221088"/>
            <a:ext cx="2702074" cy="2501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108c6d864b45746067c83b7c09e0fd5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4221088"/>
            <a:ext cx="1688925" cy="19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108c6d864b45746067c83b7c09e0fd5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4221088"/>
            <a:ext cx="1688925" cy="19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108c6d864b45746067c83b7c09e0fd5c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1688925" cy="19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6" descr="5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899592" y="4149080"/>
            <a:ext cx="1388353" cy="19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5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516216" y="4149080"/>
            <a:ext cx="1388353" cy="19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6" descr="52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707904" y="4149080"/>
            <a:ext cx="1388353" cy="1929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3" descr="dino2-1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971600" y="4149080"/>
            <a:ext cx="1268760" cy="18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dino2-1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6804248" y="4149080"/>
            <a:ext cx="1268760" cy="18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dino2-1.gif"/>
          <p:cNvPicPr>
            <a:picLocks noChangeAspect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851920" y="4149080"/>
            <a:ext cx="1268760" cy="18437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4" descr="9031c3ee2ec61094650bd97150fab782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971600" y="3861048"/>
            <a:ext cx="1700808" cy="22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9031c3ee2ec61094650bd97150fab782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6516216" y="3861048"/>
            <a:ext cx="1700808" cy="22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9031c3ee2ec61094650bd97150fab782.gif"/>
          <p:cNvPicPr>
            <a:picLocks noChangeAspect="1"/>
          </p:cNvPicPr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3707904" y="3861048"/>
            <a:ext cx="1700808" cy="2212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Рису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1879"/>
            <a:ext cx="9144000" cy="6889879"/>
          </a:xfrm>
          <a:prstGeom prst="rect">
            <a:avLst/>
          </a:prstGeom>
        </p:spPr>
      </p:pic>
      <p:pic>
        <p:nvPicPr>
          <p:cNvPr id="4" name="Рисунок 2" descr="dino1-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7" y="3933056"/>
            <a:ext cx="1833922" cy="27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dino1-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933056"/>
            <a:ext cx="1833922" cy="27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ino1-7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3933056"/>
            <a:ext cx="1833922" cy="2788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6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4" descr="6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9" y="4240231"/>
            <a:ext cx="1224135" cy="16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6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293096"/>
            <a:ext cx="1224135" cy="16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6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293096"/>
            <a:ext cx="1224135" cy="166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17b87659489a93060355fdaec791bf6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221088"/>
            <a:ext cx="2448272" cy="18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17b87659489a93060355fdaec791bf6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221088"/>
            <a:ext cx="2448272" cy="18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17b87659489a93060355fdaec791bf6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221088"/>
            <a:ext cx="2448272" cy="1869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4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4005064"/>
            <a:ext cx="2558058" cy="19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4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203848" y="4005064"/>
            <a:ext cx="2558058" cy="19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49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156176" y="4005064"/>
            <a:ext cx="2558058" cy="19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647a7352fcd87f547f11a47a46e46d8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5" y="4194512"/>
            <a:ext cx="1152128" cy="18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647a7352fcd87f547f11a47a46e46d8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221088"/>
            <a:ext cx="1152128" cy="18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647a7352fcd87f547f11a47a46e46d8d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4221088"/>
            <a:ext cx="1152128" cy="1803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drakosh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95536" y="3717032"/>
            <a:ext cx="2631777" cy="265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drakosh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347864" y="3789040"/>
            <a:ext cx="2631777" cy="265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rakosh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228184" y="3717032"/>
            <a:ext cx="2631777" cy="265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4" descr="5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9552" y="4221088"/>
            <a:ext cx="1876053" cy="18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5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300192" y="4149080"/>
            <a:ext cx="1876053" cy="18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4" descr="54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3419872" y="4149080"/>
            <a:ext cx="1876053" cy="18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36a64a5c1d5bab1ccc8e70818e1efcb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86104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36a64a5c1d5bab1ccc8e70818e1efcb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789040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36a64a5c1d5bab1ccc8e70818e1efcb8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861048"/>
            <a:ext cx="2520280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9144000" cy="6889879"/>
          </a:xfrm>
          <a:prstGeom prst="rect">
            <a:avLst/>
          </a:prstGeom>
        </p:spPr>
      </p:pic>
      <p:pic>
        <p:nvPicPr>
          <p:cNvPr id="4" name="Рисунок 2" descr="dino3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4221088"/>
            <a:ext cx="1324801" cy="17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2" descr="dino3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221088"/>
            <a:ext cx="1324801" cy="17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2" descr="dino3-1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221088"/>
            <a:ext cx="1324801" cy="1782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8000">
    <p:wipe dir="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0</Words>
  <Application>Microsoft Office PowerPoint</Application>
  <PresentationFormat>Экран (4:3)</PresentationFormat>
  <Paragraphs>0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Phoenix</dc:creator>
  <cp:lastModifiedBy>Phoenix</cp:lastModifiedBy>
  <cp:revision>8</cp:revision>
  <dcterms:created xsi:type="dcterms:W3CDTF">2011-12-17T02:32:23Z</dcterms:created>
  <dcterms:modified xsi:type="dcterms:W3CDTF">2011-12-17T03:50:20Z</dcterms:modified>
</cp:coreProperties>
</file>