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60" r:id="rId2"/>
    <p:sldId id="282" r:id="rId3"/>
    <p:sldId id="275" r:id="rId4"/>
    <p:sldId id="262" r:id="rId5"/>
    <p:sldId id="278" r:id="rId6"/>
    <p:sldId id="279" r:id="rId7"/>
    <p:sldId id="283" r:id="rId8"/>
    <p:sldId id="267" r:id="rId9"/>
    <p:sldId id="269" r:id="rId10"/>
    <p:sldId id="265" r:id="rId11"/>
    <p:sldId id="270" r:id="rId12"/>
    <p:sldId id="281" r:id="rId13"/>
    <p:sldId id="271" r:id="rId14"/>
    <p:sldId id="272" r:id="rId15"/>
    <p:sldId id="277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511895-C055-4F4A-A0F7-5C8673A33C04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18323-E6BF-4BE1-8777-41FABCB20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18323-E6BF-4BE1-8777-41FABCB2051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BA59C12-2D1E-4B4A-9A25-9F893385F171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E22775A-D95B-449E-BC7B-279331D73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A59C12-2D1E-4B4A-9A25-9F893385F171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22775A-D95B-449E-BC7B-279331D73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BA59C12-2D1E-4B4A-9A25-9F893385F171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E22775A-D95B-449E-BC7B-279331D73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A59C12-2D1E-4B4A-9A25-9F893385F171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22775A-D95B-449E-BC7B-279331D73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BA59C12-2D1E-4B4A-9A25-9F893385F171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E22775A-D95B-449E-BC7B-279331D73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A59C12-2D1E-4B4A-9A25-9F893385F171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22775A-D95B-449E-BC7B-279331D73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A59C12-2D1E-4B4A-9A25-9F893385F171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22775A-D95B-449E-BC7B-279331D73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A59C12-2D1E-4B4A-9A25-9F893385F171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22775A-D95B-449E-BC7B-279331D73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BA59C12-2D1E-4B4A-9A25-9F893385F171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22775A-D95B-449E-BC7B-279331D73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A59C12-2D1E-4B4A-9A25-9F893385F171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22775A-D95B-449E-BC7B-279331D73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A59C12-2D1E-4B4A-9A25-9F893385F171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22775A-D95B-449E-BC7B-279331D73C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BA59C12-2D1E-4B4A-9A25-9F893385F171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E22775A-D95B-449E-BC7B-279331D73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8926" y="357166"/>
            <a:ext cx="5897880" cy="1173480"/>
          </a:xfrm>
        </p:spPr>
        <p:txBody>
          <a:bodyPr/>
          <a:lstStyle/>
          <a:p>
            <a:r>
              <a:rPr lang="ru-RU" dirty="0" smtClean="0"/>
              <a:t>Изложение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45700"/>
          </a:xfrm>
        </p:spPr>
        <p:txBody>
          <a:bodyPr/>
          <a:lstStyle/>
          <a:p>
            <a:r>
              <a:rPr lang="ru-RU" dirty="0" smtClean="0"/>
              <a:t>Мотивация к учебной деятельности.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«Мы» так же важно, как и « я»,</a:t>
            </a:r>
          </a:p>
          <a:p>
            <a:pPr>
              <a:buNone/>
            </a:pPr>
            <a:r>
              <a:rPr lang="ru-RU" dirty="0" smtClean="0"/>
              <a:t>Если вы добьётесь цели,</a:t>
            </a:r>
          </a:p>
          <a:p>
            <a:pPr>
              <a:buNone/>
            </a:pPr>
            <a:r>
              <a:rPr lang="ru-RU" dirty="0" smtClean="0"/>
              <a:t>Добьюсь цели и я!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0"/>
            <a:ext cx="5397814" cy="1071546"/>
          </a:xfrm>
        </p:spPr>
        <p:txBody>
          <a:bodyPr/>
          <a:lstStyle/>
          <a:p>
            <a:r>
              <a:rPr lang="ru-RU" dirty="0"/>
              <a:t>Алёшина яблоня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643050"/>
            <a:ext cx="5897880" cy="456878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                        </a:t>
            </a:r>
            <a:endParaRPr lang="ru-RU" sz="3200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Перед самой войной посадил Алёша яблоню. С фронта он не вернулся. Погиб в боях за город Будапешт. А яблоня жила. Каждый год на ней созревали вкусные сладкие плоды. Мать Алёши – Марфа щедро угощала всех яблоками.</a:t>
            </a:r>
          </a:p>
          <a:p>
            <a:pPr>
              <a:buNone/>
            </a:pPr>
            <a:r>
              <a:rPr lang="ru-RU" dirty="0" smtClean="0"/>
              <a:t>      Но выдалась лютая зима. Морозы сожгли яблоньку. Долго не решалась Марфа срубить сухое дерево. Однажды весной попросила соседа спилить яблоню. Он спилил, но на том же месте посадил новую.</a:t>
            </a:r>
          </a:p>
          <a:p>
            <a:pPr>
              <a:buNone/>
            </a:pPr>
            <a:r>
              <a:rPr lang="ru-RU" dirty="0" smtClean="0"/>
              <a:t>      Как была обрадована Марфа, когда увидела молодую яблоньку!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320040"/>
            <a:ext cx="5553092" cy="1143000"/>
          </a:xfrm>
        </p:spPr>
        <p:txBody>
          <a:bodyPr/>
          <a:lstStyle/>
          <a:p>
            <a:r>
              <a:rPr lang="ru-RU" dirty="0" smtClean="0"/>
              <a:t>Таблица-прогноз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0034" y="1428738"/>
          <a:ext cx="7239000" cy="5234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2413000"/>
                <a:gridCol w="2413000"/>
              </a:tblGrid>
              <a:tr h="730946">
                <a:tc>
                  <a:txBody>
                    <a:bodyPr/>
                    <a:lstStyle/>
                    <a:p>
                      <a:r>
                        <a:rPr lang="ru-RU" dirty="0" smtClean="0"/>
                        <a:t>      Кто?  Что?</a:t>
                      </a:r>
                    </a:p>
                    <a:p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</a:t>
                      </a:r>
                    </a:p>
                    <a:p>
                      <a:r>
                        <a:rPr lang="ru-RU" dirty="0" smtClean="0"/>
                        <a:t>Какая? Какое? Как?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Что сделал?</a:t>
                      </a:r>
                    </a:p>
                    <a:p>
                      <a:r>
                        <a:rPr lang="ru-RU" dirty="0" smtClean="0"/>
                        <a:t>Что делала?...</a:t>
                      </a:r>
                      <a:endParaRPr lang="ru-RU" dirty="0"/>
                    </a:p>
                  </a:txBody>
                  <a:tcPr/>
                </a:tc>
              </a:tr>
              <a:tr h="656807">
                <a:tc>
                  <a:txBody>
                    <a:bodyPr/>
                    <a:lstStyle/>
                    <a:p>
                      <a:r>
                        <a:rPr lang="ru-RU" dirty="0" smtClean="0"/>
                        <a:t>Алёша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посадил</a:t>
                      </a:r>
                    </a:p>
                    <a:p>
                      <a:r>
                        <a:rPr lang="ru-RU" dirty="0" smtClean="0"/>
                        <a:t>не вернулся</a:t>
                      </a:r>
                      <a:endParaRPr lang="ru-RU" dirty="0"/>
                    </a:p>
                  </a:txBody>
                  <a:tcPr/>
                </a:tc>
              </a:tr>
              <a:tr h="656807">
                <a:tc>
                  <a:txBody>
                    <a:bodyPr/>
                    <a:lstStyle/>
                    <a:p>
                      <a:r>
                        <a:rPr lang="ru-RU" dirty="0" smtClean="0"/>
                        <a:t>яблоня</a:t>
                      </a:r>
                    </a:p>
                    <a:p>
                      <a:r>
                        <a:rPr lang="ru-RU" dirty="0" smtClean="0"/>
                        <a:t>дерево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</a:p>
                    <a:p>
                      <a:r>
                        <a:rPr lang="ru-RU" dirty="0" smtClean="0"/>
                        <a:t>сухое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жила</a:t>
                      </a:r>
                      <a:endParaRPr lang="ru-RU" dirty="0"/>
                    </a:p>
                  </a:txBody>
                  <a:tcPr/>
                </a:tc>
              </a:tr>
              <a:tr h="375318">
                <a:tc>
                  <a:txBody>
                    <a:bodyPr/>
                    <a:lstStyle/>
                    <a:p>
                      <a:r>
                        <a:rPr lang="ru-RU" dirty="0" smtClean="0"/>
                        <a:t>яблонька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молодая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5318">
                <a:tc>
                  <a:txBody>
                    <a:bodyPr/>
                    <a:lstStyle/>
                    <a:p>
                      <a:r>
                        <a:rPr lang="ru-RU" dirty="0" smtClean="0"/>
                        <a:t>плоды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вкусные сладкие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созревали</a:t>
                      </a:r>
                      <a:endParaRPr lang="ru-RU" dirty="0"/>
                    </a:p>
                  </a:txBody>
                  <a:tcPr/>
                </a:tc>
              </a:tr>
              <a:tr h="375318">
                <a:tc>
                  <a:txBody>
                    <a:bodyPr/>
                    <a:lstStyle/>
                    <a:p>
                      <a:r>
                        <a:rPr lang="ru-RU" dirty="0" smtClean="0"/>
                        <a:t>морозы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сожгли</a:t>
                      </a:r>
                      <a:endParaRPr lang="ru-RU" dirty="0"/>
                    </a:p>
                  </a:txBody>
                  <a:tcPr/>
                </a:tc>
              </a:tr>
              <a:tr h="2064252">
                <a:tc>
                  <a:txBody>
                    <a:bodyPr/>
                    <a:lstStyle/>
                    <a:p>
                      <a:r>
                        <a:rPr lang="ru-RU" dirty="0" smtClean="0"/>
                        <a:t>Марфа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щедро</a:t>
                      </a:r>
                    </a:p>
                    <a:p>
                      <a:r>
                        <a:rPr lang="ru-RU" dirty="0" smtClean="0"/>
                        <a:t>долго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угощала</a:t>
                      </a:r>
                    </a:p>
                    <a:p>
                      <a:r>
                        <a:rPr lang="ru-RU" dirty="0" smtClean="0"/>
                        <a:t>не решалась</a:t>
                      </a:r>
                    </a:p>
                    <a:p>
                      <a:r>
                        <a:rPr lang="ru-RU" dirty="0" smtClean="0"/>
                        <a:t>попросила спилить</a:t>
                      </a:r>
                    </a:p>
                    <a:p>
                      <a:r>
                        <a:rPr lang="ru-RU" dirty="0" smtClean="0"/>
                        <a:t>была обрадована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214290"/>
            <a:ext cx="7242048" cy="50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Таблица-прогноз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397000"/>
          <a:ext cx="60960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Кто? Что?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Какая? Какое? Как?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Что сделал?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сосед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спилил</a:t>
                      </a:r>
                    </a:p>
                    <a:p>
                      <a:r>
                        <a:rPr lang="ru-RU" dirty="0" smtClean="0"/>
                        <a:t>посадил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842965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Орфографическая </a:t>
            </a:r>
            <a:br>
              <a:rPr lang="ru-RU" dirty="0" smtClean="0"/>
            </a:br>
            <a:r>
              <a:rPr lang="ru-RU" dirty="0" smtClean="0"/>
              <a:t>  подготовка «Лови ошибку!»   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7239000" cy="495556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в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йной - войны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пос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дил - сад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гиб-приставка –по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 б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ях - бой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созр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вали - зреет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пл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ды-плод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сла</a:t>
            </a:r>
            <a:r>
              <a:rPr lang="ru-RU" dirty="0" smtClean="0">
                <a:solidFill>
                  <a:srgbClr val="FF0000"/>
                </a:solidFill>
              </a:rPr>
              <a:t>д</a:t>
            </a:r>
            <a:r>
              <a:rPr lang="ru-RU" dirty="0" smtClean="0"/>
              <a:t>кие - сладость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дер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во - деревья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сной - вёсны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сп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лить- пилит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320040"/>
            <a:ext cx="5267340" cy="1143000"/>
          </a:xfrm>
        </p:spPr>
        <p:txBody>
          <a:bodyPr/>
          <a:lstStyle/>
          <a:p>
            <a:r>
              <a:rPr lang="ru-RU" dirty="0" err="1" smtClean="0"/>
              <a:t>Синквейн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Изложение</a:t>
            </a:r>
          </a:p>
          <a:p>
            <a:r>
              <a:rPr lang="ru-RU" dirty="0" smtClean="0"/>
              <a:t>2.Яблоня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пользователь\Desktop\getImage (7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5" y="314325"/>
            <a:ext cx="9048750" cy="6229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72132" y="1142984"/>
            <a:ext cx="3031652" cy="2057400"/>
          </a:xfrm>
        </p:spPr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Нарисовать яблоню.</a:t>
            </a:r>
            <a:endParaRPr lang="ru-RU" sz="2000" dirty="0"/>
          </a:p>
        </p:txBody>
      </p:sp>
      <p:pic>
        <p:nvPicPr>
          <p:cNvPr id="4" name="Picture 3" descr="C:\Users\пользователь\Desktop\ябл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9" b="19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320040"/>
            <a:ext cx="5195902" cy="1143000"/>
          </a:xfrm>
        </p:spPr>
        <p:txBody>
          <a:bodyPr/>
          <a:lstStyle/>
          <a:p>
            <a:r>
              <a:rPr lang="ru-RU" dirty="0" smtClean="0"/>
              <a:t>Типы текстов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Повествование.</a:t>
            </a:r>
          </a:p>
          <a:p>
            <a:r>
              <a:rPr lang="ru-RU" dirty="0" smtClean="0"/>
              <a:t>2. Описание.</a:t>
            </a:r>
          </a:p>
          <a:p>
            <a:r>
              <a:rPr lang="ru-RU" dirty="0" smtClean="0"/>
              <a:t>3. Рассуждение.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Отгадайте загадку.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Стоит королева,</a:t>
            </a:r>
          </a:p>
          <a:p>
            <a:pPr>
              <a:buNone/>
            </a:pPr>
            <a:r>
              <a:rPr lang="ru-RU" dirty="0" smtClean="0"/>
              <a:t>Белое платье надела.</a:t>
            </a:r>
          </a:p>
          <a:p>
            <a:pPr>
              <a:buNone/>
            </a:pPr>
            <a:r>
              <a:rPr lang="ru-RU" dirty="0" smtClean="0"/>
              <a:t>Удивляет народ</a:t>
            </a:r>
          </a:p>
          <a:p>
            <a:pPr>
              <a:buNone/>
            </a:pPr>
            <a:r>
              <a:rPr lang="ru-RU" dirty="0" smtClean="0"/>
              <a:t>И весь огород.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Яблоня-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фруктовое дерево семейства розоцветных с шаровидными сладкими или кисло-сладкими плодами.</a:t>
            </a:r>
          </a:p>
          <a:p>
            <a:r>
              <a:rPr lang="ru-RU" dirty="0" smtClean="0"/>
              <a:t>(Словарь Ожегова)</a:t>
            </a:r>
            <a:endParaRPr lang="ru-RU" dirty="0"/>
          </a:p>
        </p:txBody>
      </p:sp>
      <p:pic>
        <p:nvPicPr>
          <p:cNvPr id="4" name="Picture 2" descr="C:\Users\пользователь\Desktop\ябл.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8914" r="18914"/>
          <a:stretch>
            <a:fillRect/>
          </a:stretch>
        </p:blipFill>
        <p:spPr bwMode="auto">
          <a:xfrm>
            <a:off x="663575" y="500063"/>
            <a:ext cx="4206875" cy="4746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чём будет наш рассказ?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Яблоня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-Прочитайте теперь название текста… «Алёшина яблоня.»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 чём будет текст?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142852"/>
            <a:ext cx="676753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Лексические упражнения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понимаете выражение: «Перед самой войной?»</a:t>
            </a:r>
          </a:p>
          <a:p>
            <a:r>
              <a:rPr lang="ru-RU" dirty="0" smtClean="0"/>
              <a:t>Объясните значение слова «фронт».</a:t>
            </a:r>
          </a:p>
          <a:p>
            <a:r>
              <a:rPr lang="ru-RU" dirty="0" smtClean="0"/>
              <a:t>Что обозначает слово</a:t>
            </a:r>
            <a:r>
              <a:rPr lang="ru-RU" i="1" dirty="0" smtClean="0"/>
              <a:t> Будапешт</a:t>
            </a:r>
            <a:r>
              <a:rPr lang="ru-RU" dirty="0" smtClean="0"/>
              <a:t>?</a:t>
            </a:r>
          </a:p>
          <a:p>
            <a:r>
              <a:rPr lang="ru-RU" dirty="0" smtClean="0"/>
              <a:t>Как понимаете выражение: «А яблоня жила?»</a:t>
            </a:r>
          </a:p>
          <a:p>
            <a:r>
              <a:rPr lang="ru-RU" dirty="0" smtClean="0"/>
              <a:t>Замените </a:t>
            </a:r>
            <a:r>
              <a:rPr lang="ru-RU" smtClean="0"/>
              <a:t>слова </a:t>
            </a:r>
            <a:r>
              <a:rPr lang="ru-RU" i="1" smtClean="0"/>
              <a:t>выдалась лютая</a:t>
            </a:r>
            <a:r>
              <a:rPr lang="ru-RU" smtClean="0"/>
              <a:t> </a:t>
            </a:r>
            <a:r>
              <a:rPr lang="ru-RU" dirty="0" smtClean="0"/>
              <a:t>близкими по значению словами.</a:t>
            </a:r>
          </a:p>
          <a:p>
            <a:r>
              <a:rPr lang="ru-RU" dirty="0" smtClean="0"/>
              <a:t>Разъясните выражения: «Морозы сожгли </a:t>
            </a:r>
          </a:p>
          <a:p>
            <a:pPr>
              <a:buNone/>
            </a:pPr>
            <a:r>
              <a:rPr lang="ru-RU" dirty="0" smtClean="0"/>
              <a:t>яблоньку», «Долго не решалась».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500034" y="142852"/>
            <a:ext cx="7258072" cy="14287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Будапешт- столица Венгрии и самый крупный город этой страны.</a:t>
            </a:r>
            <a:endParaRPr lang="ru-RU" dirty="0"/>
          </a:p>
        </p:txBody>
      </p:sp>
      <p:pic>
        <p:nvPicPr>
          <p:cNvPr id="4098" name="Picture 2" descr="C:\Users\пользователь\Desktop\Буда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88018" y="1600200"/>
            <a:ext cx="3259438" cy="4525963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Название образовано от слияния двух городов: </a:t>
            </a:r>
            <a:r>
              <a:rPr lang="ru-RU" i="1" dirty="0" smtClean="0"/>
              <a:t>Буда</a:t>
            </a:r>
            <a:r>
              <a:rPr lang="ru-RU" dirty="0" smtClean="0"/>
              <a:t> и </a:t>
            </a:r>
            <a:r>
              <a:rPr lang="ru-RU" i="1" dirty="0" err="1" smtClean="0"/>
              <a:t>Пешт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6116" y="320040"/>
            <a:ext cx="4410084" cy="1143000"/>
          </a:xfrm>
        </p:spPr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1.Посадил Алёша яблоню.</a:t>
            </a:r>
          </a:p>
          <a:p>
            <a:pPr>
              <a:buNone/>
            </a:pPr>
            <a:r>
              <a:rPr lang="ru-RU" dirty="0" smtClean="0"/>
              <a:t>        2. Лютая зима.</a:t>
            </a:r>
          </a:p>
          <a:p>
            <a:pPr>
              <a:buNone/>
            </a:pPr>
            <a:r>
              <a:rPr lang="ru-RU" dirty="0" smtClean="0"/>
              <a:t>        3.Новая яблонька.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334</TotalTime>
  <Words>389</Words>
  <Application>Microsoft Office PowerPoint</Application>
  <PresentationFormat>Экран (4:3)</PresentationFormat>
  <Paragraphs>96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Изящная</vt:lpstr>
      <vt:lpstr>Изложение</vt:lpstr>
      <vt:lpstr>Типы текстов</vt:lpstr>
      <vt:lpstr>Отгадайте загадку.</vt:lpstr>
      <vt:lpstr>Яблоня-</vt:lpstr>
      <vt:lpstr>О чём будет наш рассказ?</vt:lpstr>
      <vt:lpstr>-Прочитайте теперь название текста… «Алёшина яблоня.»</vt:lpstr>
      <vt:lpstr>Лексические упражнения</vt:lpstr>
      <vt:lpstr>Будапешт- столица Венгрии и самый крупный город этой страны.</vt:lpstr>
      <vt:lpstr>План</vt:lpstr>
      <vt:lpstr>Алёшина яблоня. </vt:lpstr>
      <vt:lpstr>Таблица-прогноз</vt:lpstr>
      <vt:lpstr>Таблица-прогноз</vt:lpstr>
      <vt:lpstr>  Орфографическая    подготовка «Лови ошибку!»           </vt:lpstr>
      <vt:lpstr>Синквейн</vt:lpstr>
      <vt:lpstr>Слайд 15</vt:lpstr>
      <vt:lpstr>Домашнее задание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36</cp:revision>
  <dcterms:created xsi:type="dcterms:W3CDTF">2014-03-28T16:38:41Z</dcterms:created>
  <dcterms:modified xsi:type="dcterms:W3CDTF">2014-06-05T14:37:15Z</dcterms:modified>
</cp:coreProperties>
</file>