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2"/>
  </p:notesMasterIdLst>
  <p:sldIdLst>
    <p:sldId id="256" r:id="rId2"/>
    <p:sldId id="257" r:id="rId3"/>
    <p:sldId id="258" r:id="rId4"/>
    <p:sldId id="27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4" r:id="rId18"/>
    <p:sldId id="277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51684"/>
    <a:srgbClr val="930325"/>
    <a:srgbClr val="00668A"/>
    <a:srgbClr val="1606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2126" autoAdjust="0"/>
  </p:normalViewPr>
  <p:slideViewPr>
    <p:cSldViewPr>
      <p:cViewPr varScale="1">
        <p:scale>
          <a:sx n="107" d="100"/>
          <a:sy n="107" d="100"/>
        </p:scale>
        <p:origin x="-8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3187379900175698"/>
          <c:y val="0.26491614310428141"/>
          <c:w val="0.1652441138227444"/>
          <c:h val="0.5313570600998982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EB4BE-222B-4636-A3A7-F1587EEA92F7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5EB64-8641-4C63-B3CB-019BECEFF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5EB64-8641-4C63-B3CB-019BECEFFE7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5EB64-8641-4C63-B3CB-019BECEFFE7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357298"/>
            <a:ext cx="8015286" cy="1571636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Собака - лучший друг человека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3571876"/>
            <a:ext cx="4643470" cy="3094690"/>
          </a:xfrm>
        </p:spPr>
        <p:txBody>
          <a:bodyPr>
            <a:normAutofit/>
          </a:bodyPr>
          <a:lstStyle/>
          <a:p>
            <a:pPr lvl="0" algn="ctr"/>
            <a:endParaRPr lang="ru-RU" sz="2400" b="1" i="1" dirty="0" smtClean="0">
              <a:solidFill>
                <a:srgbClr val="9900CC"/>
              </a:solidFill>
              <a:latin typeface="Comic Sans MS" pitchFamily="66" charset="0"/>
            </a:endParaRPr>
          </a:p>
          <a:p>
            <a:pPr lvl="0" algn="ctr"/>
            <a:endParaRPr lang="ru-RU" sz="2400" b="1" i="1" dirty="0" smtClean="0">
              <a:solidFill>
                <a:srgbClr val="9900CC"/>
              </a:solidFill>
              <a:latin typeface="Comic Sans MS" pitchFamily="66" charset="0"/>
            </a:endParaRPr>
          </a:p>
          <a:p>
            <a:pPr lvl="0" algn="ctr"/>
            <a:r>
              <a:rPr lang="ru-RU" sz="2400" b="1" i="1" dirty="0" smtClean="0">
                <a:solidFill>
                  <a:srgbClr val="9900CC"/>
                </a:solidFill>
                <a:latin typeface="Comic Sans MS" pitchFamily="66" charset="0"/>
              </a:rPr>
              <a:t>Исследование выполнил: Зайцев Дмитрий, </a:t>
            </a:r>
          </a:p>
          <a:p>
            <a:pPr lvl="0" algn="ctr"/>
            <a:r>
              <a:rPr lang="ru-RU" sz="2400" b="1" i="1" dirty="0" smtClean="0">
                <a:solidFill>
                  <a:srgbClr val="9900CC"/>
                </a:solidFill>
                <a:latin typeface="Comic Sans MS" pitchFamily="66" charset="0"/>
              </a:rPr>
              <a:t>ученик 1 «Б» класса</a:t>
            </a:r>
          </a:p>
          <a:p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155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2547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55576" y="175658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инвалидов по зрению  собака-поводырь — самый незаменимый и преданный друг.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Бухгалтер\Desktop\собаки\Thumbnail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1" y="1700808"/>
            <a:ext cx="6956276" cy="444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95536" y="160245"/>
            <a:ext cx="81769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Благодарную службу несут собаки-спасатели, разыскивающие людей под снежными завалами  и во время пожара.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Бухгалтер\Desktop\собаки\1277141096_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85918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32656"/>
            <a:ext cx="81044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8A"/>
                </a:solidFill>
              </a:rPr>
              <a:t>Известно, что без ездовых собак вряд ли были бы возможны многие географические открытия.</a:t>
            </a:r>
            <a:endParaRPr lang="ru-RU" sz="2400" b="1" dirty="0">
              <a:solidFill>
                <a:srgbClr val="00668A"/>
              </a:solidFill>
            </a:endParaRPr>
          </a:p>
        </p:txBody>
      </p:sp>
      <p:pic>
        <p:nvPicPr>
          <p:cNvPr id="3" name="Рисунок 2" descr="C:\Users\Бухгалтер\Desktop\собаки\0010_900_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666995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23528" y="228273"/>
            <a:ext cx="83582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Человечество по достоинству оценило бескорыстную собачью службу. Во многих странах поставлены памятники собакам.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Бухгалтер\Desktop\одежда\hjlkj_kjkjghg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85926"/>
            <a:ext cx="628654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95536" y="594708"/>
            <a:ext cx="496228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Каждой собаке необходим хозяин, который заботился бы о ней. 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 посмотрел фильм по одноименному рассказу </a:t>
            </a: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Г. Троепольского «Белый Бим Чёрное Ухо» и был поражён дружбой, которая установилась между хозяином и собакой.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1\Desktop\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643050"/>
            <a:ext cx="3643338" cy="3545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95536" y="564013"/>
            <a:ext cx="831986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45168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 провел опрос среди учеников своей школы и своих знакомых. Узнал, что в 18 семьях из 38 есть собаки. Породы собак  разнообразные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охотничьи, декоративные, служебные.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39552" y="389074"/>
            <a:ext cx="81044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вот, что я выяснил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555776" y="1196752"/>
          <a:ext cx="604867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C:\Users\Бухгалтер\Desktop\собаки\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1583064" y="4725144"/>
            <a:ext cx="45719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67544" y="3967988"/>
            <a:ext cx="626469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друг для детей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- 48% собак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охраны жилища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34 % собак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целью помощи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12 % собак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декоративная вещь – 6% собак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 rot="10800000" flipV="1">
            <a:off x="571472" y="1307884"/>
            <a:ext cx="7929618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НАША ГИПОТЕЗА ПОДТВЕРДИЛАСЬ: </a:t>
            </a:r>
          </a:p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endParaRPr lang="ru-RU" sz="3200" b="1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7030A0"/>
                </a:solidFill>
                <a:latin typeface="Comic Sans MS" pitchFamily="66" charset="0"/>
              </a:rPr>
              <a:t>СОБАКА,ДЕЙСТВИТЕЛЬНО,</a:t>
            </a:r>
          </a:p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7030A0"/>
                </a:solidFill>
                <a:latin typeface="Comic Sans MS" pitchFamily="66" charset="0"/>
              </a:rPr>
              <a:t>ЯВЛЯЕТСЯ ДРУГОМ                     </a:t>
            </a:r>
            <a:r>
              <a:rPr lang="ru-RU" sz="4000" b="1" i="1" dirty="0" smtClean="0">
                <a:solidFill>
                  <a:srgbClr val="7030A0"/>
                </a:solidFill>
                <a:latin typeface="Comic Sans MS" pitchFamily="66" charset="0"/>
              </a:rPr>
              <a:t>ЧЕЛОВЕКА.</a:t>
            </a:r>
            <a:endParaRPr lang="ru-RU" sz="4000" b="1" i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71480"/>
            <a:ext cx="524575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Вывод</a:t>
            </a:r>
            <a:endParaRPr lang="ru-RU" sz="4800" dirty="0" smtClean="0">
              <a:latin typeface="Comic Sans MS" pitchFamily="66" charset="0"/>
            </a:endParaRPr>
          </a:p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930325"/>
                </a:solidFill>
                <a:latin typeface="Comic Sans MS" pitchFamily="66" charset="0"/>
              </a:rPr>
              <a:t>Подводя итог своей работы, я доказал, что собаки - наши друзья. Их надо любить, и они отплатят нам верностью.</a:t>
            </a:r>
          </a:p>
        </p:txBody>
      </p:sp>
      <p:pic>
        <p:nvPicPr>
          <p:cNvPr id="3" name="Picture 2" descr="C:\Users\1\Pictures\дима 2013\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285860"/>
            <a:ext cx="3714776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7704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Comic Sans MS" pitchFamily="66" charset="0"/>
              </a:rPr>
              <a:t>Заключение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12776"/>
            <a:ext cx="806489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Comic Sans MS" pitchFamily="66" charset="0"/>
            </a:endParaRPr>
          </a:p>
          <a:p>
            <a:r>
              <a:rPr lang="ru-RU" sz="4000" b="1" dirty="0" smtClean="0">
                <a:latin typeface="Comic Sans MS" pitchFamily="66" charset="0"/>
              </a:rPr>
              <a:t>Я научился проводить опрос </a:t>
            </a:r>
          </a:p>
          <a:p>
            <a:r>
              <a:rPr lang="ru-RU" sz="4000" b="1" dirty="0" smtClean="0">
                <a:latin typeface="Comic Sans MS" pitchFamily="66" charset="0"/>
              </a:rPr>
              <a:t> ( пока  только с помощью мамы).</a:t>
            </a:r>
          </a:p>
          <a:p>
            <a:endParaRPr lang="ru-RU" sz="4000" b="1" dirty="0" smtClean="0">
              <a:latin typeface="Comic Sans MS" pitchFamily="66" charset="0"/>
            </a:endParaRPr>
          </a:p>
          <a:p>
            <a:r>
              <a:rPr lang="ru-RU" sz="4000" b="1" dirty="0" smtClean="0">
                <a:latin typeface="Comic Sans MS" pitchFamily="66" charset="0"/>
              </a:rPr>
              <a:t>Мне очень понравилось заниматься исследованием и я буду продолжать это делать.</a:t>
            </a:r>
            <a:endParaRPr lang="ru-RU" sz="4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23528" y="327011"/>
            <a:ext cx="8358214" cy="595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Гуляя по улице, я  вижу, что в настоящее время,  очень многие люди заводят собак.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Меня интересует: а на самом ли деле для них собака друг или это просто дань моде.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Перед началом исследования у </a:t>
            </a:r>
            <a:r>
              <a:rPr lang="ru-RU" sz="3200" b="1" u="sng" dirty="0" smtClean="0">
                <a:solidFill>
                  <a:srgbClr val="365F9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нас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возникла гипотеза исследования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Предположим,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что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самом деле собака является другом человека.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u="sng" dirty="0" smtClean="0">
                <a:solidFill>
                  <a:srgbClr val="365F9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Мы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поставили перед собой цель исследования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-доказать, что собака является другом человека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20486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  <a:latin typeface="Franklin Gothic Heavy" pitchFamily="34" charset="0"/>
              </a:rPr>
              <a:t>Спасибо за внимание</a:t>
            </a:r>
            <a:endParaRPr lang="ru-RU" sz="5400" dirty="0">
              <a:solidFill>
                <a:srgbClr val="00B050"/>
              </a:solidFill>
              <a:latin typeface="Franklin Gothic Heav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205346"/>
            <a:ext cx="8064896" cy="580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Задачи исследования: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solidFill>
                  <a:srgbClr val="00B0F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изучить литературу по этой теме;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показать значение собак в жизни человека;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провести опрос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узнать, на самом ли деле собака – друг человека;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600" b="1" dirty="0" smtClean="0">
                <a:solidFill>
                  <a:srgbClr val="930325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-подвести итог исследовательской работы.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451684"/>
                </a:solidFill>
                <a:latin typeface="Calibri" pitchFamily="34" charset="0"/>
                <a:cs typeface="Times New Roman" pitchFamily="18" charset="0"/>
              </a:rPr>
              <a:t>  </a:t>
            </a:r>
            <a:r>
              <a:rPr lang="ru-RU" sz="4800" b="1" dirty="0" smtClean="0">
                <a:solidFill>
                  <a:srgbClr val="451684"/>
                </a:solidFill>
                <a:latin typeface="Calibri" pitchFamily="34" charset="0"/>
                <a:cs typeface="Times New Roman" pitchFamily="18" charset="0"/>
              </a:rPr>
              <a:t>Начав свою исследовательскую работу я обратился к маме за помощью.</a:t>
            </a:r>
          </a:p>
          <a:p>
            <a:pPr algn="ctr"/>
            <a:r>
              <a:rPr lang="ru-RU" sz="4800" b="1" dirty="0" smtClean="0">
                <a:solidFill>
                  <a:srgbClr val="451684"/>
                </a:solidFill>
                <a:latin typeface="Calibri" pitchFamily="34" charset="0"/>
                <a:cs typeface="Times New Roman" pitchFamily="18" charset="0"/>
              </a:rPr>
              <a:t>   И мы вместе с мамой  начали изучать  литературу  на интересующую меня тему.</a:t>
            </a:r>
            <a:endParaRPr lang="ru-RU" sz="4800" b="1" dirty="0">
              <a:solidFill>
                <a:srgbClr val="45168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" y="582492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606E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настоящее время во всем мире насчитывается более 400 пород собак.</a:t>
            </a:r>
            <a:endParaRPr lang="ru-RU" sz="2000" b="1" dirty="0" smtClean="0">
              <a:solidFill>
                <a:srgbClr val="1606EA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Их принято разделять: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служебных, охотничьих и декоративных (комнатных).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1606EA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Служебные собаки используются человеком для какой-либо работы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Бухгалтер\Desktop\собаки\1272017033_udp2008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357430"/>
            <a:ext cx="6617579" cy="398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287671"/>
            <a:ext cx="85347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Охотничьи собаки - используются  для различных видов охоты.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Бухгалтер\Desktop\собаки\Istrische_Brack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628800"/>
            <a:ext cx="624132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Бухгалтер\Desktop\одежда\130120_750x6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35798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67544" y="249045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Декоративные собаки — служат для украшения.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67544" y="88522"/>
            <a:ext cx="80648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Кто не знает пограничных собак? Днём и ночью помогают они охранять нашу Родину.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Бухгалтер\Desktop\одежда\12977_2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6840760" cy="449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67544" y="206127"/>
            <a:ext cx="789067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Собака – ищейка – гроза всех нарушителей закона. Она ищет следы, наркотики, украденные ценности.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Бухгалтер\Desktop\одежда\480_0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28800"/>
            <a:ext cx="7028854" cy="465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200</TotalTime>
  <Words>468</Words>
  <Application>Microsoft Office PowerPoint</Application>
  <PresentationFormat>Экран (4:3)</PresentationFormat>
  <Paragraphs>59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Собака - лучший друг человека.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Собака - лучший друг человека.</dc:title>
  <dc:creator>Бухгалтер</dc:creator>
  <cp:lastModifiedBy>Зайцева</cp:lastModifiedBy>
  <cp:revision>28</cp:revision>
  <dcterms:created xsi:type="dcterms:W3CDTF">2013-04-19T03:10:52Z</dcterms:created>
  <dcterms:modified xsi:type="dcterms:W3CDTF">2013-04-29T21:37:37Z</dcterms:modified>
</cp:coreProperties>
</file>