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71A11E-BC96-433E-B309-6B7A25A9F0B6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1ED55E-3CD2-4969-8FE8-346965057C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58200" cy="702570"/>
          </a:xfrm>
        </p:spPr>
        <p:txBody>
          <a:bodyPr/>
          <a:lstStyle/>
          <a:p>
            <a:pPr algn="r"/>
            <a:r>
              <a:rPr lang="ru-RU" dirty="0" smtClean="0">
                <a:latin typeface="Monotype Corsiva" pitchFamily="66" charset="0"/>
              </a:rPr>
              <a:t>2 класс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88640"/>
            <a:ext cx="8458200" cy="24482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effectLst/>
              </a:rPr>
              <a:t>«</a:t>
            </a:r>
            <a:r>
              <a:rPr lang="ru-RU" sz="9600" dirty="0" smtClean="0">
                <a:effectLst>
                  <a:reflection blurRad="6350" stA="55000" endA="50" endPos="85000" dir="5400000" sy="-100000" algn="bl" rotWithShape="0"/>
                </a:effectLst>
                <a:latin typeface="Monotype Corsiva" pitchFamily="66" charset="0"/>
                <a:cs typeface="GreekC" pitchFamily="2" charset="0"/>
              </a:rPr>
              <a:t>Творческая мастерская»</a:t>
            </a:r>
            <a:endParaRPr lang="ru-RU" sz="9600" dirty="0">
              <a:effectLst>
                <a:reflection blurRad="6350" stA="55000" endA="50" endPos="85000" dir="5400000" sy="-100000" algn="bl" rotWithShape="0"/>
              </a:effectLst>
              <a:latin typeface="Monotype Corsiva" pitchFamily="66" charset="0"/>
              <a:cs typeface="GreekC" pitchFamily="2" charset="0"/>
            </a:endParaRPr>
          </a:p>
        </p:txBody>
      </p:sp>
      <p:pic>
        <p:nvPicPr>
          <p:cNvPr id="15362" name="Picture 2" descr="http://club.foto.ru/gallery/images/photo/2009/03/02/1291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2936"/>
            <a:ext cx="2904257" cy="2457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32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2267744" y="332656"/>
            <a:ext cx="50292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«Новогодняя фантазия» (макет)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Мы готовимся </a:t>
            </a:r>
            <a:r>
              <a:rPr lang="ru-RU" sz="2800" dirty="0" smtClean="0">
                <a:latin typeface="Monotype Corsiva" pitchFamily="66" charset="0"/>
              </a:rPr>
              <a:t> к выставке на тему «Новогодняя фантазия» Это пряничный домик.</a:t>
            </a:r>
            <a:endParaRPr lang="ru-RU" sz="2800" dirty="0"/>
          </a:p>
        </p:txBody>
      </p:sp>
      <p:pic>
        <p:nvPicPr>
          <p:cNvPr id="2050" name="Picture 2" descr="http://img1.liveinternet.ru/images/attach/b/3/8/729/8729670_f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38575"/>
            <a:ext cx="2886075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32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437112"/>
            <a:ext cx="5867400" cy="107893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Новогодняя фантазия» (макет)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Наш пряничный домик охраняет веселый снеговик. А внутри домика уже наряжена елка.</a:t>
            </a:r>
          </a:p>
          <a:p>
            <a:r>
              <a:rPr lang="ru-RU" sz="2400" dirty="0" smtClean="0">
                <a:latin typeface="Monotype Corsiva" pitchFamily="66" charset="0"/>
              </a:rPr>
              <a:t>Все сделано руками учащихся.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http://img-fotki.yandex.ru/get/5003/galikos.69/0_4815f_31ffe7f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1872208" cy="19864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Новогодняя открытка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(из бумажной тарелочки и цветной бумаги)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DSC03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88840"/>
            <a:ext cx="3394472" cy="4525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6" name="Picture 2" descr="http://img0.liveinternet.ru/images/attach/c/8/102/25/102025384_large_2703_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238"/>
            <a:ext cx="1800200" cy="179826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Открытка для любимого папы</a:t>
            </a:r>
            <a:b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(оригами)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03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285604" cy="438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http://www.edu.cap.ru/Home/5213/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158685" cy="249369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Мамины солнышки»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(гофрирование бумаги, аппликация)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03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84785"/>
            <a:ext cx="5280587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Открытка для мамы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(цветы из </a:t>
            </a:r>
            <a:r>
              <a:rPr lang="ru-RU" dirty="0" err="1" smtClean="0">
                <a:solidFill>
                  <a:srgbClr val="00B0F0"/>
                </a:solidFill>
                <a:latin typeface="Monotype Corsiva" pitchFamily="66" charset="0"/>
              </a:rPr>
              <a:t>крепбумаги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)</a:t>
            </a:r>
            <a:endParaRPr lang="ru-RU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03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8930" y="1484784"/>
            <a:ext cx="3672408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65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2 класс</vt:lpstr>
      <vt:lpstr>«Новогодняя фантазия» (макет)</vt:lpstr>
      <vt:lpstr>Новогодняя фантазия» (макет)</vt:lpstr>
      <vt:lpstr>Новогодняя открытка  (из бумажной тарелочки и цветной бумаги)</vt:lpstr>
      <vt:lpstr>Открытка для любимого папы (оригами)</vt:lpstr>
      <vt:lpstr>«Мамины солнышки» (гофрирование бумаги, аппликация)</vt:lpstr>
      <vt:lpstr>Открытка для мамы (цветы из крепбумаги)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</dc:title>
  <dc:creator>RuVarezUser</dc:creator>
  <cp:lastModifiedBy>RuVarezUser</cp:lastModifiedBy>
  <cp:revision>5</cp:revision>
  <dcterms:created xsi:type="dcterms:W3CDTF">2014-04-17T19:51:00Z</dcterms:created>
  <dcterms:modified xsi:type="dcterms:W3CDTF">2014-04-17T20:36:50Z</dcterms:modified>
</cp:coreProperties>
</file>