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982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130ED-EAB8-4ED2-8075-6548F39D91B5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AAE85-308C-4649-9FA1-7C7F200D9B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130ED-EAB8-4ED2-8075-6548F39D91B5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AAE85-308C-4649-9FA1-7C7F200D9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130ED-EAB8-4ED2-8075-6548F39D91B5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AAE85-308C-4649-9FA1-7C7F200D9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130ED-EAB8-4ED2-8075-6548F39D91B5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AAE85-308C-4649-9FA1-7C7F200D9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130ED-EAB8-4ED2-8075-6548F39D91B5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AAE85-308C-4649-9FA1-7C7F200D9B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130ED-EAB8-4ED2-8075-6548F39D91B5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AAE85-308C-4649-9FA1-7C7F200D9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130ED-EAB8-4ED2-8075-6548F39D91B5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AAE85-308C-4649-9FA1-7C7F200D9B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130ED-EAB8-4ED2-8075-6548F39D91B5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AAE85-308C-4649-9FA1-7C7F200D9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130ED-EAB8-4ED2-8075-6548F39D91B5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AAE85-308C-4649-9FA1-7C7F200D9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130ED-EAB8-4ED2-8075-6548F39D91B5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AAE85-308C-4649-9FA1-7C7F200D9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51130ED-EAB8-4ED2-8075-6548F39D91B5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6FAAE85-308C-4649-9FA1-7C7F200D9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51130ED-EAB8-4ED2-8075-6548F39D91B5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6FAAE85-308C-4649-9FA1-7C7F200D9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Типы текстов</a:t>
            </a:r>
            <a:endParaRPr lang="ru-RU" sz="80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Речевая задача текста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916832"/>
          <a:ext cx="8424936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4141"/>
                <a:gridCol w="2432483"/>
                <a:gridCol w="2808312"/>
              </a:tblGrid>
              <a:tr h="193089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Текст-</a:t>
                      </a:r>
                      <a:r>
                        <a:rPr lang="ru-RU" sz="3200" dirty="0" smtClean="0">
                          <a:solidFill>
                            <a:srgbClr val="FFFF00"/>
                          </a:solidFill>
                        </a:rPr>
                        <a:t>повествование</a:t>
                      </a:r>
                    </a:p>
                    <a:p>
                      <a:pPr algn="ctr"/>
                      <a:endParaRPr lang="ru-RU" sz="32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ru-RU" sz="32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ru-RU" sz="32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ru-RU" sz="32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ru-RU" sz="32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Текст-</a:t>
                      </a:r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описание</a:t>
                      </a:r>
                      <a:endParaRPr lang="ru-RU" sz="32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Текст-</a:t>
                      </a:r>
                      <a:r>
                        <a:rPr lang="ru-RU" sz="3200" dirty="0" smtClean="0">
                          <a:solidFill>
                            <a:srgbClr val="92D050"/>
                          </a:solidFill>
                        </a:rPr>
                        <a:t>рассуждение</a:t>
                      </a:r>
                      <a:endParaRPr lang="ru-RU" sz="32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рассказать</a:t>
                      </a:r>
                      <a:endParaRPr lang="ru-RU" sz="3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описать</a:t>
                      </a:r>
                      <a:endParaRPr lang="ru-RU" sz="3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объяснить</a:t>
                      </a:r>
                      <a:endParaRPr lang="ru-RU" sz="3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284984"/>
            <a:ext cx="2052139" cy="1640897"/>
          </a:xfrm>
          <a:prstGeom prst="rect">
            <a:avLst/>
          </a:prstGeom>
        </p:spPr>
      </p:pic>
      <p:pic>
        <p:nvPicPr>
          <p:cNvPr id="6" name="Рисунок 5" descr="Рисунок1ьбю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3212976"/>
            <a:ext cx="2047922" cy="1537219"/>
          </a:xfrm>
          <a:prstGeom prst="rect">
            <a:avLst/>
          </a:prstGeom>
        </p:spPr>
      </p:pic>
      <p:pic>
        <p:nvPicPr>
          <p:cNvPr id="7" name="Рисунок 6" descr="8-QwDY1aME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3212976"/>
            <a:ext cx="1531144" cy="19888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260752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На какие вопросы даёт ответ текст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9064" y="1628800"/>
          <a:ext cx="8424936" cy="488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4141"/>
                <a:gridCol w="2613011"/>
                <a:gridCol w="2627784"/>
              </a:tblGrid>
              <a:tr h="265708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Текст-</a:t>
                      </a:r>
                      <a:r>
                        <a:rPr lang="ru-RU" sz="3200" dirty="0" smtClean="0">
                          <a:solidFill>
                            <a:srgbClr val="FFFF00"/>
                          </a:solidFill>
                        </a:rPr>
                        <a:t>повествование</a:t>
                      </a:r>
                    </a:p>
                    <a:p>
                      <a:pPr algn="ctr"/>
                      <a:endParaRPr lang="ru-RU" sz="3200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Текст-</a:t>
                      </a:r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описание</a:t>
                      </a:r>
                      <a:endParaRPr lang="ru-RU" sz="32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Текст-</a:t>
                      </a:r>
                      <a:r>
                        <a:rPr lang="ru-RU" sz="3200" dirty="0" smtClean="0">
                          <a:solidFill>
                            <a:srgbClr val="92D050"/>
                          </a:solidFill>
                        </a:rPr>
                        <a:t>рассуждение</a:t>
                      </a:r>
                      <a:endParaRPr lang="ru-RU" sz="32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  <a:tr h="2108408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</a:rPr>
                        <a:t>Что</a:t>
                      </a:r>
                      <a:r>
                        <a:rPr lang="ru-RU" sz="2800" b="1" i="1" baseline="0" dirty="0" smtClean="0">
                          <a:solidFill>
                            <a:srgbClr val="002060"/>
                          </a:solidFill>
                        </a:rPr>
                        <a:t> произошло?</a:t>
                      </a:r>
                    </a:p>
                    <a:p>
                      <a:pPr algn="ctr"/>
                      <a:r>
                        <a:rPr lang="ru-RU" sz="2800" b="1" i="1" baseline="0" dirty="0" smtClean="0">
                          <a:solidFill>
                            <a:srgbClr val="002060"/>
                          </a:solidFill>
                        </a:rPr>
                        <a:t>Как нужно действовать?</a:t>
                      </a:r>
                      <a:endParaRPr lang="ru-RU" sz="2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</a:rPr>
                        <a:t>Какой?</a:t>
                      </a:r>
                    </a:p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</a:rPr>
                        <a:t>Что</a:t>
                      </a:r>
                      <a:r>
                        <a:rPr lang="ru-RU" sz="2800" b="1" i="1" baseline="0" dirty="0" smtClean="0">
                          <a:solidFill>
                            <a:srgbClr val="002060"/>
                          </a:solidFill>
                        </a:rPr>
                        <a:t> умеет делать?</a:t>
                      </a:r>
                    </a:p>
                    <a:p>
                      <a:pPr algn="ctr"/>
                      <a:r>
                        <a:rPr lang="ru-RU" sz="2800" b="1" i="1" baseline="0" dirty="0" smtClean="0">
                          <a:solidFill>
                            <a:srgbClr val="002060"/>
                          </a:solidFill>
                        </a:rPr>
                        <a:t> Для чего он предназначен? </a:t>
                      </a:r>
                      <a:endParaRPr lang="ru-RU" sz="2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002060"/>
                          </a:solidFill>
                        </a:rPr>
                        <a:t>Почему?</a:t>
                      </a:r>
                      <a:endParaRPr lang="ru-RU" sz="2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564904"/>
            <a:ext cx="1044027" cy="834807"/>
          </a:xfrm>
          <a:prstGeom prst="rect">
            <a:avLst/>
          </a:prstGeom>
        </p:spPr>
      </p:pic>
      <p:pic>
        <p:nvPicPr>
          <p:cNvPr id="6" name="Рисунок 5" descr="Рисунок1ьбю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2564904"/>
            <a:ext cx="1255834" cy="942659"/>
          </a:xfrm>
          <a:prstGeom prst="rect">
            <a:avLst/>
          </a:prstGeom>
        </p:spPr>
      </p:pic>
      <p:pic>
        <p:nvPicPr>
          <p:cNvPr id="7" name="Рисунок 6" descr="8-QwDY1aME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2708920"/>
            <a:ext cx="942423" cy="12241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88832" cy="1072112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Строение текста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484784"/>
          <a:ext cx="8820473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3123752"/>
                <a:gridCol w="2600377"/>
              </a:tblGrid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Текст-</a:t>
                      </a:r>
                      <a:r>
                        <a:rPr lang="ru-RU" sz="3200" dirty="0" smtClean="0">
                          <a:solidFill>
                            <a:srgbClr val="FFFF00"/>
                          </a:solidFill>
                        </a:rPr>
                        <a:t>повествование</a:t>
                      </a:r>
                    </a:p>
                    <a:p>
                      <a:pPr algn="ctr"/>
                      <a:endParaRPr lang="ru-RU" sz="3200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Текст-</a:t>
                      </a:r>
                    </a:p>
                    <a:p>
                      <a:pPr algn="ctr"/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описание</a:t>
                      </a:r>
                      <a:endParaRPr lang="ru-RU" sz="32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Текст-</a:t>
                      </a:r>
                      <a:r>
                        <a:rPr lang="ru-RU" sz="3200" dirty="0" smtClean="0">
                          <a:solidFill>
                            <a:srgbClr val="92D050"/>
                          </a:solidFill>
                        </a:rPr>
                        <a:t>рассуждение</a:t>
                      </a:r>
                      <a:endParaRPr lang="ru-RU" sz="32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  <a:tr h="2108408">
                <a:tc>
                  <a:txBody>
                    <a:bodyPr/>
                    <a:lstStyle/>
                    <a:p>
                      <a:pPr algn="l"/>
                      <a:r>
                        <a:rPr lang="ru-RU" sz="2800" b="1" i="1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1. Вступление</a:t>
                      </a:r>
                    </a:p>
                    <a:p>
                      <a:pPr algn="l"/>
                      <a:endParaRPr lang="ru-RU" sz="28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ru-RU" sz="2800" b="1" i="1" baseline="0" dirty="0" smtClean="0">
                          <a:solidFill>
                            <a:srgbClr val="002060"/>
                          </a:solidFill>
                        </a:rPr>
                        <a:t>2. Развитие      события</a:t>
                      </a:r>
                    </a:p>
                    <a:p>
                      <a:pPr algn="l"/>
                      <a:endParaRPr lang="ru-RU" sz="28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ru-RU" sz="28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ru-RU" sz="2800" b="1" i="1" baseline="0" dirty="0" smtClean="0">
                          <a:solidFill>
                            <a:srgbClr val="C00000"/>
                          </a:solidFill>
                        </a:rPr>
                        <a:t>3. Заключение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None/>
                      </a:pPr>
                      <a:r>
                        <a:rPr lang="ru-RU" sz="2800" b="1" i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1.Вступление</a:t>
                      </a:r>
                    </a:p>
                    <a:p>
                      <a:pPr marL="514350" indent="-514350" algn="l">
                        <a:buNone/>
                      </a:pPr>
                      <a:endParaRPr lang="ru-RU" sz="28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514350" indent="-514350" algn="l">
                        <a:buNone/>
                      </a:pPr>
                      <a:r>
                        <a:rPr lang="ru-RU" sz="2800" b="1" i="1" dirty="0" smtClean="0">
                          <a:solidFill>
                            <a:srgbClr val="002060"/>
                          </a:solidFill>
                        </a:rPr>
                        <a:t>2.Перечисление</a:t>
                      </a:r>
                      <a:r>
                        <a:rPr lang="ru-RU" sz="2800" b="1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2800" b="1" i="1" dirty="0" smtClean="0">
                          <a:solidFill>
                            <a:srgbClr val="002060"/>
                          </a:solidFill>
                        </a:rPr>
                        <a:t>признаков предмета речи</a:t>
                      </a:r>
                    </a:p>
                    <a:p>
                      <a:pPr marL="514350" indent="-514350" algn="l">
                        <a:buNone/>
                      </a:pP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</a:rPr>
                        <a:t>3.Оценка, отношение</a:t>
                      </a:r>
                    </a:p>
                    <a:p>
                      <a:pPr marL="514350" indent="-514350" algn="l">
                        <a:buAutoNum type="arabicPeriod"/>
                      </a:pPr>
                      <a:endParaRPr lang="ru-RU" sz="2800" b="1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AutoNum type="arabicPeriod"/>
                      </a:pPr>
                      <a:r>
                        <a:rPr lang="ru-RU" sz="2800" b="1" i="1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Тезис( что доказать)</a:t>
                      </a:r>
                    </a:p>
                    <a:p>
                      <a:pPr marL="514350" indent="-514350" algn="l">
                        <a:buNone/>
                      </a:pPr>
                      <a:r>
                        <a:rPr lang="ru-RU" sz="2800" b="1" i="1" baseline="0" dirty="0" smtClean="0">
                          <a:solidFill>
                            <a:srgbClr val="002060"/>
                          </a:solidFill>
                        </a:rPr>
                        <a:t>2.Доказатель-ства, объяснения</a:t>
                      </a:r>
                    </a:p>
                    <a:p>
                      <a:pPr marL="514350" indent="-514350" algn="l">
                        <a:buNone/>
                      </a:pPr>
                      <a:endParaRPr lang="ru-RU" sz="28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514350" indent="-514350" algn="l">
                        <a:buNone/>
                      </a:pPr>
                      <a:r>
                        <a:rPr lang="ru-RU" sz="2800" b="1" i="1" baseline="0" dirty="0" smtClean="0">
                          <a:solidFill>
                            <a:srgbClr val="C00000"/>
                          </a:solidFill>
                        </a:rPr>
                        <a:t>3. Вывод</a:t>
                      </a:r>
                      <a:endParaRPr lang="ru-RU" sz="28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</TotalTime>
  <Words>76</Words>
  <Application>Microsoft Office PowerPoint</Application>
  <PresentationFormat>Экран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Метро</vt:lpstr>
      <vt:lpstr>Типы текстов</vt:lpstr>
      <vt:lpstr>Речевая задача текста</vt:lpstr>
      <vt:lpstr>На какие вопросы даёт ответ текст</vt:lpstr>
      <vt:lpstr>Строение текста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текстов</dc:title>
  <dc:creator>Чечёткина Д. Ю.</dc:creator>
  <cp:lastModifiedBy>Пирожок</cp:lastModifiedBy>
  <cp:revision>4</cp:revision>
  <dcterms:created xsi:type="dcterms:W3CDTF">2013-12-15T06:53:58Z</dcterms:created>
  <dcterms:modified xsi:type="dcterms:W3CDTF">2014-10-08T16:45:24Z</dcterms:modified>
</cp:coreProperties>
</file>