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6" r:id="rId3"/>
    <p:sldId id="294" r:id="rId4"/>
    <p:sldId id="295" r:id="rId5"/>
    <p:sldId id="315" r:id="rId6"/>
    <p:sldId id="314" r:id="rId7"/>
    <p:sldId id="312" r:id="rId8"/>
    <p:sldId id="307" r:id="rId9"/>
    <p:sldId id="311" r:id="rId10"/>
    <p:sldId id="310" r:id="rId11"/>
    <p:sldId id="309" r:id="rId12"/>
    <p:sldId id="308" r:id="rId13"/>
    <p:sldId id="270" r:id="rId14"/>
    <p:sldId id="269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99CC"/>
    <a:srgbClr val="B7FBB9"/>
    <a:srgbClr val="D54119"/>
    <a:srgbClr val="C22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F94E-7D05-46CD-A5BF-547F82E17B9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3397-4768-419F-A274-5E9F5D5E1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0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FAB2-B259-421F-90E6-A9ABC8338C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4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51520" y="1700808"/>
            <a:ext cx="8568952" cy="316835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РАДУГА 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настроений</a:t>
            </a:r>
            <a:endParaRPr lang="ru-RU" sz="3600" kern="10" spc="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1\Desktop\радуга\442903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9127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8483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Как помочь фее ?</a:t>
            </a:r>
            <a:b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Варианты.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4563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591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692696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Разделите ленточки на 2 группы</a:t>
            </a:r>
          </a:p>
          <a:p>
            <a:pPr fontAlgn="base"/>
            <a:endParaRPr lang="ru-RU" sz="4000" kern="10" dirty="0" smtClean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  <a:p>
            <a:pPr fontAlgn="base"/>
            <a:r>
              <a:rPr lang="ru-RU" sz="40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Цвета радости и цвета грусти.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473638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Грустное настроение</a:t>
            </a:r>
            <a:endParaRPr lang="ru-RU" dirty="0"/>
          </a:p>
        </p:txBody>
      </p:sp>
      <p:pic>
        <p:nvPicPr>
          <p:cNvPr id="4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53190" y="1916832"/>
            <a:ext cx="792088" cy="72008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916832"/>
            <a:ext cx="792088" cy="72008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916832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916832"/>
            <a:ext cx="792088" cy="720080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1916832"/>
            <a:ext cx="792088" cy="72008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336" y="1916832"/>
            <a:ext cx="648072" cy="720080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1916832"/>
            <a:ext cx="720080" cy="720080"/>
          </a:xfrm>
          <a:prstGeom prst="rect">
            <a:avLst/>
          </a:prstGeom>
          <a:noFill/>
        </p:spPr>
      </p:pic>
      <p:pic>
        <p:nvPicPr>
          <p:cNvPr id="14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6256" y="1916832"/>
            <a:ext cx="720080" cy="720080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19672" y="1916832"/>
            <a:ext cx="720080" cy="720080"/>
          </a:xfrm>
          <a:prstGeom prst="rect">
            <a:avLst/>
          </a:prstGeom>
          <a:noFill/>
        </p:spPr>
      </p:pic>
      <p:pic>
        <p:nvPicPr>
          <p:cNvPr id="1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51920" y="1916832"/>
            <a:ext cx="720080" cy="720080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-33591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Скачать абстрактные картинки на телефон бесплатно &quot; Страница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09" y="2750867"/>
            <a:ext cx="2736376" cy="39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Веселое настроение</a:t>
            </a:r>
            <a:endParaRPr lang="ru-RU" dirty="0"/>
          </a:p>
        </p:txBody>
      </p:sp>
      <p:pic>
        <p:nvPicPr>
          <p:cNvPr id="9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988840"/>
            <a:ext cx="720080" cy="792088"/>
          </a:xfrm>
          <a:prstGeom prst="rect">
            <a:avLst/>
          </a:prstGeom>
          <a:noFill/>
        </p:spPr>
      </p:pic>
      <p:pic>
        <p:nvPicPr>
          <p:cNvPr id="13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988840"/>
            <a:ext cx="792088" cy="792088"/>
          </a:xfrm>
          <a:prstGeom prst="rect">
            <a:avLst/>
          </a:prstGeom>
          <a:noFill/>
        </p:spPr>
      </p:pic>
      <p:pic>
        <p:nvPicPr>
          <p:cNvPr id="15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988840"/>
            <a:ext cx="792088" cy="792088"/>
          </a:xfrm>
          <a:prstGeom prst="rect">
            <a:avLst/>
          </a:prstGeom>
          <a:noFill/>
        </p:spPr>
      </p:pic>
      <p:pic>
        <p:nvPicPr>
          <p:cNvPr id="16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1988840"/>
            <a:ext cx="720080" cy="79208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988840"/>
            <a:ext cx="792088" cy="792088"/>
          </a:xfrm>
          <a:prstGeom prst="rect">
            <a:avLst/>
          </a:prstGeom>
          <a:noFill/>
        </p:spPr>
      </p:pic>
      <p:pic>
        <p:nvPicPr>
          <p:cNvPr id="18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1988840"/>
            <a:ext cx="720080" cy="792088"/>
          </a:xfrm>
          <a:prstGeom prst="rect">
            <a:avLst/>
          </a:prstGeom>
          <a:noFill/>
        </p:spPr>
      </p:pic>
      <p:pic>
        <p:nvPicPr>
          <p:cNvPr id="22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1988840"/>
            <a:ext cx="792088" cy="792088"/>
          </a:xfrm>
          <a:prstGeom prst="rect">
            <a:avLst/>
          </a:prstGeom>
          <a:noFill/>
        </p:spPr>
      </p:pic>
      <p:pic>
        <p:nvPicPr>
          <p:cNvPr id="23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1988840"/>
            <a:ext cx="792088" cy="792088"/>
          </a:xfrm>
          <a:prstGeom prst="rect">
            <a:avLst/>
          </a:prstGeom>
          <a:noFill/>
        </p:spPr>
      </p:pic>
      <p:pic>
        <p:nvPicPr>
          <p:cNvPr id="2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736" y="1988840"/>
            <a:ext cx="720080" cy="792088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33591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Скачать игру фей - решение есть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86000"/>
            <a:ext cx="7293496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Красный</a:t>
            </a:r>
            <a:r>
              <a:rPr lang="ru-RU" sz="2700" dirty="0" smtClean="0"/>
              <a:t> </a:t>
            </a:r>
            <a:r>
              <a:rPr lang="ru-RU" sz="2700" dirty="0"/>
              <a:t>– жизнь,  активность.</a:t>
            </a:r>
            <a:br>
              <a:rPr lang="ru-RU" sz="2700" dirty="0"/>
            </a:br>
            <a:r>
              <a:rPr lang="ru-RU" sz="2700" b="1" dirty="0">
                <a:solidFill>
                  <a:srgbClr val="FF9900"/>
                </a:solidFill>
              </a:rPr>
              <a:t>Оранжевый</a:t>
            </a:r>
            <a:r>
              <a:rPr lang="ru-RU" sz="2700" dirty="0"/>
              <a:t> – веселье, доброжелательность, радость.</a:t>
            </a:r>
            <a:br>
              <a:rPr lang="ru-RU" sz="2700" dirty="0"/>
            </a:br>
            <a:r>
              <a:rPr lang="ru-RU" sz="2700" b="1" dirty="0">
                <a:solidFill>
                  <a:srgbClr val="FF99CC"/>
                </a:solidFill>
              </a:rPr>
              <a:t>Розовый</a:t>
            </a:r>
            <a:r>
              <a:rPr lang="ru-RU" sz="2700" dirty="0"/>
              <a:t> –романтичность.</a:t>
            </a:r>
            <a:br>
              <a:rPr lang="ru-RU" sz="2700" dirty="0"/>
            </a:br>
            <a:r>
              <a:rPr lang="ru-RU" sz="2700" b="1" dirty="0">
                <a:solidFill>
                  <a:srgbClr val="FFCC00"/>
                </a:solidFill>
              </a:rPr>
              <a:t>Желтый</a:t>
            </a:r>
            <a:r>
              <a:rPr lang="ru-RU" sz="2700" dirty="0"/>
              <a:t> — легкость, солнце, богатство.</a:t>
            </a:r>
            <a:br>
              <a:rPr lang="ru-RU" sz="2700" dirty="0"/>
            </a:br>
            <a:r>
              <a:rPr lang="ru-RU" sz="2700" b="1" dirty="0">
                <a:solidFill>
                  <a:srgbClr val="00B050"/>
                </a:solidFill>
              </a:rPr>
              <a:t>Зеленый</a:t>
            </a:r>
            <a:r>
              <a:rPr lang="ru-RU" sz="2700" dirty="0"/>
              <a:t> – спокойствие, </a:t>
            </a:r>
            <a:r>
              <a:rPr lang="ru-RU" sz="2700" dirty="0" err="1"/>
              <a:t>целительство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Синий</a:t>
            </a:r>
            <a:r>
              <a:rPr lang="ru-RU" sz="2700" dirty="0"/>
              <a:t> — верность, спокойствие.</a:t>
            </a:r>
            <a:br>
              <a:rPr lang="ru-RU" sz="2700" dirty="0"/>
            </a:br>
            <a:r>
              <a:rPr lang="ru-RU" sz="2700" b="1" dirty="0">
                <a:solidFill>
                  <a:srgbClr val="00B0F0"/>
                </a:solidFill>
              </a:rPr>
              <a:t>Голубой</a:t>
            </a:r>
            <a:r>
              <a:rPr lang="ru-RU" sz="2700" dirty="0"/>
              <a:t> – честность, творчество, интуиция.</a:t>
            </a:r>
            <a:br>
              <a:rPr lang="ru-RU" sz="2700" dirty="0"/>
            </a:br>
            <a:r>
              <a:rPr lang="ru-RU" sz="2700" b="1" dirty="0">
                <a:solidFill>
                  <a:srgbClr val="7030A0"/>
                </a:solidFill>
              </a:rPr>
              <a:t>Фиолетовый</a:t>
            </a:r>
            <a:r>
              <a:rPr lang="ru-RU" sz="2700" dirty="0"/>
              <a:t> –</a:t>
            </a:r>
            <a:r>
              <a:rPr lang="ru-RU" sz="2700" dirty="0" err="1"/>
              <a:t>целительство</a:t>
            </a:r>
            <a:r>
              <a:rPr lang="ru-RU" sz="2700" dirty="0"/>
              <a:t>, волшебство.</a:t>
            </a:r>
            <a:br>
              <a:rPr lang="ru-RU" sz="2700" dirty="0"/>
            </a:br>
            <a:r>
              <a:rPr lang="ru-RU" sz="2700" b="1" dirty="0">
                <a:solidFill>
                  <a:schemeClr val="bg1">
                    <a:lumMod val="75000"/>
                  </a:schemeClr>
                </a:solidFill>
              </a:rPr>
              <a:t>Белый</a:t>
            </a:r>
            <a:r>
              <a:rPr lang="ru-RU" sz="2700" dirty="0"/>
              <a:t> — чистота, новые возможности, защита. </a:t>
            </a:r>
            <a:br>
              <a:rPr lang="ru-RU" sz="2700" dirty="0"/>
            </a:br>
            <a:r>
              <a:rPr lang="ru-RU" sz="2700" b="1" dirty="0"/>
              <a:t>Черный</a:t>
            </a:r>
            <a:r>
              <a:rPr lang="ru-RU" sz="2700" dirty="0"/>
              <a:t>, </a:t>
            </a:r>
            <a:r>
              <a:rPr lang="ru-RU" sz="2700" b="1" dirty="0">
                <a:solidFill>
                  <a:schemeClr val="bg1">
                    <a:lumMod val="50000"/>
                  </a:schemeClr>
                </a:solidFill>
              </a:rPr>
              <a:t>серый</a:t>
            </a:r>
            <a:r>
              <a:rPr lang="ru-RU" sz="2700" dirty="0"/>
              <a:t>, 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коричневый</a:t>
            </a:r>
            <a:r>
              <a:rPr lang="ru-RU" sz="2700" dirty="0"/>
              <a:t> – ни в коем случае нельзя использовать в </a:t>
            </a:r>
            <a:r>
              <a:rPr lang="ru-RU" sz="2700" dirty="0" smtClean="0"/>
              <a:t>оформлении. </a:t>
            </a:r>
            <a:r>
              <a:rPr lang="ru-RU" sz="2700" dirty="0"/>
              <a:t>Постарайтесь их разбавить яркими пятнами. Эти цвета несут угнетенное состояние, агрессию.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1627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8600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 descr="Оберег Божье 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18710"/>
            <a:ext cx="6960773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453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1. Выбрать нужные цвета.</a:t>
            </a:r>
            <a:endParaRPr lang="ru-RU" dirty="0"/>
          </a:p>
        </p:txBody>
      </p:sp>
      <p:pic>
        <p:nvPicPr>
          <p:cNvPr id="16386" name="Picture 2" descr="путатьс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6579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779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Скрепить палочки крестообразно, по середине.</a:t>
            </a:r>
            <a:endParaRPr lang="ru-RU" dirty="0"/>
          </a:p>
        </p:txBody>
      </p:sp>
      <p:pic>
        <p:nvPicPr>
          <p:cNvPr id="15362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7465"/>
            <a:ext cx="3047115" cy="22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7995"/>
            <a:ext cx="4042420" cy="30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8853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596336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3. </a:t>
            </a:r>
            <a:r>
              <a:rPr lang="ru-RU" sz="3100" dirty="0"/>
              <a:t> </a:t>
            </a:r>
            <a:r>
              <a:rPr lang="ru-RU" sz="3100" dirty="0" smtClean="0"/>
              <a:t>Накладываем </a:t>
            </a:r>
            <a:r>
              <a:rPr lang="ru-RU" sz="3100" dirty="0"/>
              <a:t>нитку сверху на луч, оплетаем вокруг и выводим на следующий луч. Внимательно следим за тем, чтобы квадрат был </a:t>
            </a:r>
            <a:r>
              <a:rPr lang="ru-RU" sz="3100" dirty="0" smtClean="0"/>
              <a:t>ровным.</a:t>
            </a:r>
            <a:endParaRPr lang="ru-RU" dirty="0"/>
          </a:p>
        </p:txBody>
      </p:sp>
      <p:pic>
        <p:nvPicPr>
          <p:cNvPr id="14340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32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Users\Пользователь\Desktop\картинки и-нет\rainbow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0"/>
            <a:ext cx="7488832" cy="685800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картинки и-нет\posterlux-fotokollaj_detskie-belosnejka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4567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Присоединить к палочке или нитке другой цвет, отрезав нитку первого цвета</a:t>
            </a:r>
            <a:endParaRPr lang="ru-RU" dirty="0"/>
          </a:p>
        </p:txBody>
      </p:sp>
      <p:pic>
        <p:nvPicPr>
          <p:cNvPr id="17410" name="Picture 2" descr="http://hm-school.ru/sites/hm-school.ru/files/img/articles/oj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4671"/>
            <a:ext cx="5976664" cy="40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801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5.Сделать петельку, рассказать о своей работе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божье око Государственный выставочный зал-музей Наслед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4" y="158782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Магазин мастера Элина Берсенева: народные кук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7826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Плетем индейскую мандалу - оберег &quot;Божий Глаз&quot; (Ojo de Dio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4" y="3789040"/>
            <a:ext cx="2467704" cy="29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радуга\sAxC52BC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4771"/>
            <a:ext cx="4096206" cy="27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радуга\1346752845_disney_tinkerbell_cartoon_1600x12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6624736" cy="45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Радужный билет</a:t>
            </a:r>
            <a:b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8028384" cy="1935088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Как однажды Жак звонарь городской сломал фонарь.</a:t>
            </a:r>
            <a:b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/>
            </a:r>
            <a:b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Каждый оформитель желает знать, где скачать </a:t>
            </a:r>
            <a:r>
              <a:rPr lang="ru-RU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фотошоп</a:t>
            </a:r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.</a:t>
            </a:r>
            <a:b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/>
            </a:r>
            <a:b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Кот ослу, жирафу, зайке голубые сшил фуфайки.</a:t>
            </a:r>
            <a:br>
              <a:rPr lang="ru-RU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радуга\1346752845_disney_tinkerbell_cartoon_1600x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52475"/>
            <a:ext cx="71437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561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1\Desktop\радуга\148501--45877951-m750x740-ue78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33461"/>
            <a:ext cx="71437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291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Грёзы радужных снов. (Лидия Серова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875"/>
            <a:ext cx="5832648" cy="58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001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1\Desktop\радуга\1269436560_troll-vo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24255"/>
            <a:ext cx="6257156" cy="46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343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\Desktop\радуга\62281512_128083576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7687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625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69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Радужный билет </vt:lpstr>
      <vt:lpstr>Как однажды Жак звонарь городской сломал фонарь.  Каждый оформитель желает знать, где скачать фотошоп.  Кот ослу, жирафу, зайке голубые сшил фуфайки.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помочь фее ? Варианты.</vt:lpstr>
      <vt:lpstr>Презентация PowerPoint</vt:lpstr>
      <vt:lpstr>Грустное настроение</vt:lpstr>
      <vt:lpstr>Веселое настроение</vt:lpstr>
      <vt:lpstr>   Красный – жизнь,  активность. Оранжевый – веселье, доброжелательность, радость. Розовый –романтичность. Желтый — легкость, солнце, богатство. Зеленый – спокойствие, целительство. Синий — верность, спокойствие. Голубой – честность, творчество, интуиция. Фиолетовый –целительство, волшебство. Белый — чистота, новые возможности, защита.  Черный, серый, коричневый – ни в коем случае нельзя использовать в оформлении. Постарайтесь их разбавить яркими пятнами. Эти цвета несут угнетенное состояние, агрессию. </vt:lpstr>
      <vt:lpstr>Презентация PowerPoint</vt:lpstr>
      <vt:lpstr>1. Выбрать нужные цвета.</vt:lpstr>
      <vt:lpstr>2. Скрепить палочки крестообразно, по середине.</vt:lpstr>
      <vt:lpstr>3.  Накладываем нитку сверху на луч, оплетаем вокруг и выводим на следующий луч. Внимательно следим за тем, чтобы квадрат был ровным.</vt:lpstr>
      <vt:lpstr>4. Присоединить к палочке или нитке другой цвет, отрезав нитку первого цвета</vt:lpstr>
      <vt:lpstr>5.Сделать петельку, рассказать о своей работе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ЭМОЦИЙ</dc:title>
  <dc:creator>Пользователь</dc:creator>
  <cp:lastModifiedBy>1</cp:lastModifiedBy>
  <cp:revision>119</cp:revision>
  <dcterms:created xsi:type="dcterms:W3CDTF">2013-09-11T05:58:31Z</dcterms:created>
  <dcterms:modified xsi:type="dcterms:W3CDTF">2015-02-20T13:04:10Z</dcterms:modified>
</cp:coreProperties>
</file>