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-342880" y="4714884"/>
            <a:ext cx="7772400" cy="1470025"/>
          </a:xfrm>
        </p:spPr>
        <p:txBody>
          <a:bodyPr>
            <a:normAutofit/>
          </a:bodyPr>
          <a:lstStyle>
            <a:lvl1pPr>
              <a:defRPr sz="5400" b="1" cap="none" spc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 altLang="zh-CN" dirty="0" smtClean="0"/>
              <a:t>Образец заголовка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588" y="578645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dirty="0" smtClean="0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-571536" y="-71462"/>
            <a:ext cx="8229600" cy="1143000"/>
          </a:xfrm>
        </p:spPr>
        <p:txBody>
          <a:bodyPr>
            <a:normAutofit/>
          </a:bodyPr>
          <a:lstStyle>
            <a:lvl1pPr>
              <a:defRPr sz="5500" b="1" cap="none" spc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defRPr>
            </a:lvl1pPr>
          </a:lstStyle>
          <a:p>
            <a:r>
              <a:rPr lang="en-US" altLang="zh-CN" dirty="0" smtClean="0"/>
              <a:t>Образец заголовка</a:t>
            </a:r>
            <a:endParaRPr lang="zh-CN" altLang="en-US" dirty="0"/>
          </a:p>
        </p:txBody>
      </p:sp>
      <p:sp>
        <p:nvSpPr>
          <p:cNvPr id="7" name="SmartArt 占位符 6"/>
          <p:cNvSpPr>
            <a:spLocks noGrp="1"/>
          </p:cNvSpPr>
          <p:nvPr>
            <p:ph type="dgm" sz="quarter" idx="11"/>
          </p:nvPr>
        </p:nvSpPr>
        <p:spPr>
          <a:xfrm>
            <a:off x="714348" y="1785938"/>
            <a:ext cx="4572007" cy="4143392"/>
          </a:xfrm>
        </p:spPr>
        <p:txBody>
          <a:bodyPr rtlCol="0">
            <a:normAutofit/>
          </a:bodyPr>
          <a:lstStyle/>
          <a:p>
            <a:pPr lvl="0"/>
            <a:r>
              <a:rPr lang="ru-RU" altLang="zh-CN" noProof="0" smtClean="0"/>
              <a:t>Вставка рисунка SmartArt</a:t>
            </a:r>
            <a:endParaRPr lang="zh-CN" altLang="en-US" noProof="0"/>
          </a:p>
        </p:txBody>
      </p:sp>
      <p:sp>
        <p:nvSpPr>
          <p:cNvPr id="10" name="内容占位符 9"/>
          <p:cNvSpPr>
            <a:spLocks noGrp="1"/>
          </p:cNvSpPr>
          <p:nvPr>
            <p:ph sz="quarter" idx="12"/>
          </p:nvPr>
        </p:nvSpPr>
        <p:spPr>
          <a:xfrm>
            <a:off x="5429250" y="1785938"/>
            <a:ext cx="3214688" cy="4143375"/>
          </a:xfr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-642974" y="-24"/>
            <a:ext cx="8229600" cy="1143000"/>
          </a:xfrm>
        </p:spPr>
        <p:txBody>
          <a:bodyPr>
            <a:normAutofit/>
          </a:bodyPr>
          <a:lstStyle>
            <a:lvl1pPr>
              <a:defRPr sz="5500" b="1" cap="none" spc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defRPr>
            </a:lvl1pPr>
          </a:lstStyle>
          <a:p>
            <a:r>
              <a:rPr lang="en-US" altLang="zh-CN" dirty="0" smtClean="0"/>
              <a:t>Образец заголовка</a:t>
            </a:r>
            <a:endParaRPr lang="zh-CN" altLang="en-US" dirty="0"/>
          </a:p>
        </p:txBody>
      </p:sp>
      <p:sp>
        <p:nvSpPr>
          <p:cNvPr id="5" name="SmartArt 占位符 4"/>
          <p:cNvSpPr>
            <a:spLocks noGrp="1"/>
          </p:cNvSpPr>
          <p:nvPr>
            <p:ph type="dgm" sz="quarter" idx="10"/>
          </p:nvPr>
        </p:nvSpPr>
        <p:spPr>
          <a:xfrm>
            <a:off x="714375" y="1857375"/>
            <a:ext cx="4000500" cy="4286250"/>
          </a:xfrm>
        </p:spPr>
        <p:txBody>
          <a:bodyPr rtlCol="0">
            <a:normAutofit/>
          </a:bodyPr>
          <a:lstStyle/>
          <a:p>
            <a:pPr lvl="0"/>
            <a:r>
              <a:rPr lang="ru-RU" altLang="zh-CN" noProof="0" smtClean="0"/>
              <a:t>Вставка рисунка SmartArt</a:t>
            </a:r>
            <a:endParaRPr lang="zh-CN" altLang="en-US" noProof="0"/>
          </a:p>
        </p:txBody>
      </p:sp>
      <p:sp>
        <p:nvSpPr>
          <p:cNvPr id="8" name="内容占位符 7"/>
          <p:cNvSpPr>
            <a:spLocks noGrp="1"/>
          </p:cNvSpPr>
          <p:nvPr>
            <p:ph sz="quarter" idx="11"/>
          </p:nvPr>
        </p:nvSpPr>
        <p:spPr>
          <a:xfrm>
            <a:off x="5000625" y="1857375"/>
            <a:ext cx="3714750" cy="4286250"/>
          </a:xfr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图片占位符 8"/>
          <p:cNvSpPr>
            <a:spLocks noGrp="1"/>
          </p:cNvSpPr>
          <p:nvPr>
            <p:ph type="pic" sz="quarter" idx="10"/>
          </p:nvPr>
        </p:nvSpPr>
        <p:spPr>
          <a:xfrm>
            <a:off x="428596" y="1714487"/>
            <a:ext cx="2071703" cy="2071703"/>
          </a:xfrm>
        </p:spPr>
        <p:txBody>
          <a:bodyPr rtlCol="0">
            <a:normAutofit/>
          </a:bodyPr>
          <a:lstStyle/>
          <a:p>
            <a:pPr lvl="0"/>
            <a:r>
              <a:rPr lang="ru-RU" altLang="zh-CN" noProof="0" smtClean="0"/>
              <a:t>Вставка рисунка</a:t>
            </a:r>
            <a:endParaRPr lang="zh-CN" altLang="en-US" noProof="0"/>
          </a:p>
        </p:txBody>
      </p:sp>
      <p:sp>
        <p:nvSpPr>
          <p:cNvPr id="10" name="图片占位符 8"/>
          <p:cNvSpPr>
            <a:spLocks noGrp="1"/>
          </p:cNvSpPr>
          <p:nvPr>
            <p:ph type="pic" sz="quarter" idx="11"/>
          </p:nvPr>
        </p:nvSpPr>
        <p:spPr>
          <a:xfrm>
            <a:off x="2571735" y="1714488"/>
            <a:ext cx="2071703" cy="2071703"/>
          </a:xfrm>
        </p:spPr>
        <p:txBody>
          <a:bodyPr rtlCol="0">
            <a:normAutofit/>
          </a:bodyPr>
          <a:lstStyle/>
          <a:p>
            <a:pPr lvl="0"/>
            <a:r>
              <a:rPr lang="ru-RU" altLang="zh-CN" noProof="0" smtClean="0"/>
              <a:t>Вставка рисунка</a:t>
            </a:r>
            <a:endParaRPr lang="zh-CN" altLang="en-US" noProof="0"/>
          </a:p>
        </p:txBody>
      </p:sp>
      <p:sp>
        <p:nvSpPr>
          <p:cNvPr id="11" name="图片占位符 8"/>
          <p:cNvSpPr>
            <a:spLocks noGrp="1"/>
          </p:cNvSpPr>
          <p:nvPr>
            <p:ph type="pic" sz="quarter" idx="12"/>
          </p:nvPr>
        </p:nvSpPr>
        <p:spPr>
          <a:xfrm>
            <a:off x="428595" y="3857627"/>
            <a:ext cx="2071703" cy="2071703"/>
          </a:xfrm>
        </p:spPr>
        <p:txBody>
          <a:bodyPr rtlCol="0">
            <a:normAutofit/>
          </a:bodyPr>
          <a:lstStyle/>
          <a:p>
            <a:pPr lvl="0"/>
            <a:r>
              <a:rPr lang="ru-RU" altLang="zh-CN" noProof="0" smtClean="0"/>
              <a:t>Вставка рисунка</a:t>
            </a:r>
            <a:endParaRPr lang="zh-CN" altLang="en-US" noProof="0"/>
          </a:p>
        </p:txBody>
      </p:sp>
      <p:sp>
        <p:nvSpPr>
          <p:cNvPr id="12" name="图片占位符 8"/>
          <p:cNvSpPr>
            <a:spLocks noGrp="1"/>
          </p:cNvSpPr>
          <p:nvPr>
            <p:ph type="pic" sz="quarter" idx="13"/>
          </p:nvPr>
        </p:nvSpPr>
        <p:spPr>
          <a:xfrm>
            <a:off x="2571736" y="3857627"/>
            <a:ext cx="2071703" cy="2071703"/>
          </a:xfrm>
        </p:spPr>
        <p:txBody>
          <a:bodyPr rtlCol="0">
            <a:normAutofit/>
          </a:bodyPr>
          <a:lstStyle/>
          <a:p>
            <a:pPr lvl="0"/>
            <a:r>
              <a:rPr lang="ru-RU" altLang="zh-CN" noProof="0" smtClean="0"/>
              <a:t>Вставка рисунка</a:t>
            </a:r>
            <a:endParaRPr lang="zh-CN" altLang="en-US" noProof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-785850" y="-16"/>
            <a:ext cx="8229600" cy="1143000"/>
          </a:xfrm>
        </p:spPr>
        <p:txBody>
          <a:bodyPr>
            <a:normAutofit/>
          </a:bodyPr>
          <a:lstStyle>
            <a:lvl1pPr>
              <a:defRPr sz="5500" b="1" cap="none" spc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defRPr>
            </a:lvl1pPr>
          </a:lstStyle>
          <a:p>
            <a:r>
              <a:rPr lang="en-US" altLang="zh-CN" dirty="0" smtClean="0"/>
              <a:t>Образец заголовка</a:t>
            </a:r>
            <a:endParaRPr lang="zh-CN" altLang="en-US" dirty="0"/>
          </a:p>
        </p:txBody>
      </p:sp>
      <p:sp>
        <p:nvSpPr>
          <p:cNvPr id="13" name="内容占位符 12"/>
          <p:cNvSpPr>
            <a:spLocks noGrp="1"/>
          </p:cNvSpPr>
          <p:nvPr>
            <p:ph sz="quarter" idx="14"/>
          </p:nvPr>
        </p:nvSpPr>
        <p:spPr>
          <a:xfrm>
            <a:off x="4786313" y="1714500"/>
            <a:ext cx="3786187" cy="4214813"/>
          </a:xfr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幻灯片"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500063" y="1143000"/>
            <a:ext cx="8143875" cy="13573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-928726" y="5143512"/>
            <a:ext cx="8229600" cy="1143000"/>
          </a:xfrm>
        </p:spPr>
        <p:txBody>
          <a:bodyPr>
            <a:normAutofit/>
          </a:bodyPr>
          <a:lstStyle>
            <a:lvl1pPr>
              <a:defRPr sz="5400" b="1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en-US" altLang="zh-CN" dirty="0" smtClean="0"/>
              <a:t>Образец заголовка</a:t>
            </a:r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5A4E836-0036-46AF-B2A0-A1EE0F220A18}" type="datetimeFigureOut">
              <a:rPr lang="zh-CN" altLang="en-US"/>
              <a:pPr>
                <a:defRPr/>
              </a:pPr>
              <a:t>2014/11/30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A7A4BB9-7F6F-4C8A-A287-F224F256054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video" Target="file:///C:\Users\123\Desktop\GIMN_SEME1.wmv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Box 4"/>
          <p:cNvSpPr txBox="1">
            <a:spLocks noChangeArrowheads="1"/>
          </p:cNvSpPr>
          <p:nvPr/>
        </p:nvSpPr>
        <p:spPr bwMode="auto">
          <a:xfrm>
            <a:off x="6227763" y="6021388"/>
            <a:ext cx="2736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/>
              <a:t>Чалдаева Дарья Геннадьевна</a:t>
            </a:r>
            <a:r>
              <a:rPr lang="ru-RU">
                <a:latin typeface="Calibri" pitchFamily="34" charset="0"/>
              </a:rPr>
              <a:t>.</a:t>
            </a:r>
          </a:p>
        </p:txBody>
      </p:sp>
      <p:sp>
        <p:nvSpPr>
          <p:cNvPr id="9221" name="Rectangle 5"/>
          <p:cNvSpPr>
            <a:spLocks noGrp="1"/>
          </p:cNvSpPr>
          <p:nvPr>
            <p:ph type="ctrTitle" idx="4294967295"/>
          </p:nvPr>
        </p:nvSpPr>
        <p:spPr>
          <a:xfrm>
            <a:off x="2627313" y="836613"/>
            <a:ext cx="6516687" cy="2663825"/>
          </a:xfrm>
        </p:spPr>
        <p:txBody>
          <a:bodyPr/>
          <a:lstStyle/>
          <a:p>
            <a:pPr eaLnBrk="1" hangingPunct="1">
              <a:defRPr/>
            </a:pPr>
            <a:r>
              <a:rPr lang="ru-RU" sz="66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宋体" pitchFamily="2" charset="-122"/>
              </a:rPr>
              <a:t>7Я - моя радость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95288" y="1268413"/>
            <a:ext cx="8424862" cy="447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altLang="zh-CN" sz="3200" b="1" i="1" u="sng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Цель: </a:t>
            </a:r>
          </a:p>
          <a:p>
            <a:pPr>
              <a:buFontTx/>
              <a:buChar char="•"/>
              <a:defRPr/>
            </a:pPr>
            <a:r>
              <a:rPr lang="ru-RU" altLang="zh-CN" sz="320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Раскрытие важности семьи для становления человека.</a:t>
            </a:r>
          </a:p>
          <a:p>
            <a:pPr>
              <a:buFontTx/>
              <a:buChar char="•"/>
              <a:defRPr/>
            </a:pPr>
            <a:r>
              <a:rPr lang="ru-RU" altLang="zh-CN" sz="320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Способствовать сближению и взаимопониманию между родителями и детьми.</a:t>
            </a:r>
          </a:p>
          <a:p>
            <a:pPr>
              <a:buFontTx/>
              <a:buChar char="•"/>
              <a:defRPr/>
            </a:pPr>
            <a:r>
              <a:rPr lang="ru-RU" altLang="zh-CN" sz="320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Воспитывать чувство уважения за своих родителей и чувство гордости  за своих детей.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>
              <a:ea typeface="宋体" pitchFamily="2" charset="-122"/>
            </a:endParaRPr>
          </a:p>
        </p:txBody>
      </p:sp>
      <p:sp>
        <p:nvSpPr>
          <p:cNvPr id="29699" name="Rectangle 3"/>
          <p:cNvSpPr>
            <a:spLocks noGrp="1"/>
          </p:cNvSpPr>
          <p:nvPr>
            <p:ph type="body" idx="4294967295"/>
          </p:nvPr>
        </p:nvSpPr>
        <p:spPr>
          <a:xfrm>
            <a:off x="539750" y="1052513"/>
            <a:ext cx="8229600" cy="452596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ru-RU" smtClean="0">
              <a:ea typeface="宋体" pitchFamily="2" charset="-122"/>
            </a:endParaRPr>
          </a:p>
        </p:txBody>
      </p:sp>
      <p:sp>
        <p:nvSpPr>
          <p:cNvPr id="11267" name="WordArt 4"/>
          <p:cNvSpPr>
            <a:spLocks noChangeArrowheads="1" noChangeShapeType="1" noTextEdit="1"/>
          </p:cNvSpPr>
          <p:nvPr/>
        </p:nvSpPr>
        <p:spPr bwMode="auto">
          <a:xfrm>
            <a:off x="971550" y="1412875"/>
            <a:ext cx="7343775" cy="3600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Что такое семья?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7" name="GIMN_SEME1.wmv">
            <a:hlinkClick r:id="" action="ppaction://media"/>
          </p:cNvPr>
          <p:cNvPicPr>
            <a:picLocks noGrp="1" noRot="1" noChangeAspect="1" noChangeArrowheads="1"/>
          </p:cNvPicPr>
          <p:nvPr>
            <p:ph idx="4294967295"/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333375"/>
            <a:ext cx="8353425" cy="62642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07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0727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i="1" u="sng" smtClean="0">
                <a:ea typeface="宋体" pitchFamily="2" charset="-122"/>
              </a:rPr>
              <a:t>Анкета для родителей</a:t>
            </a:r>
            <a:r>
              <a:rPr lang="ru-RU" sz="4000" smtClean="0">
                <a:ea typeface="宋体" pitchFamily="2" charset="-122"/>
              </a:rPr>
              <a:t/>
            </a:r>
            <a:br>
              <a:rPr lang="ru-RU" sz="4000" smtClean="0">
                <a:ea typeface="宋体" pitchFamily="2" charset="-122"/>
              </a:rPr>
            </a:br>
            <a:endParaRPr lang="ru-RU" sz="4000" smtClean="0">
              <a:ea typeface="宋体" pitchFamily="2" charset="-122"/>
            </a:endParaRPr>
          </a:p>
        </p:txBody>
      </p:sp>
      <p:sp>
        <p:nvSpPr>
          <p:cNvPr id="13314" name="Rectangle 3"/>
          <p:cNvSpPr>
            <a:spLocks noGrp="1"/>
          </p:cNvSpPr>
          <p:nvPr>
            <p:ph type="body" idx="4294967295"/>
          </p:nvPr>
        </p:nvSpPr>
        <p:spPr>
          <a:xfrm>
            <a:off x="539750" y="1268413"/>
            <a:ext cx="8229600" cy="4525962"/>
          </a:xfrm>
        </p:spPr>
        <p:txBody>
          <a:bodyPr/>
          <a:lstStyle/>
          <a:p>
            <a:pPr eaLnBrk="1" hangingPunct="1"/>
            <a:r>
              <a:rPr lang="ru-RU" sz="2800" smtClean="0">
                <a:ea typeface="宋体" pitchFamily="2" charset="-122"/>
              </a:rPr>
              <a:t>Кто глава вашей семьи?</a:t>
            </a:r>
          </a:p>
          <a:p>
            <a:pPr eaLnBrk="1" hangingPunct="1"/>
            <a:r>
              <a:rPr lang="ru-RU" sz="2800" smtClean="0">
                <a:ea typeface="宋体" pitchFamily="2" charset="-122"/>
              </a:rPr>
              <a:t>Чем вас радует ребёнок?</a:t>
            </a:r>
          </a:p>
          <a:p>
            <a:pPr eaLnBrk="1" hangingPunct="1"/>
            <a:r>
              <a:rPr lang="ru-RU" sz="2800" smtClean="0">
                <a:ea typeface="宋体" pitchFamily="2" charset="-122"/>
              </a:rPr>
              <a:t>Чем огорчает?</a:t>
            </a:r>
          </a:p>
          <a:p>
            <a:pPr eaLnBrk="1" hangingPunct="1"/>
            <a:r>
              <a:rPr lang="ru-RU" sz="2800" smtClean="0">
                <a:ea typeface="宋体" pitchFamily="2" charset="-122"/>
              </a:rPr>
              <a:t>Считаете ли вы себя строгими, но справедливыми родителями?</a:t>
            </a:r>
          </a:p>
          <a:p>
            <a:pPr eaLnBrk="1" hangingPunct="1"/>
            <a:r>
              <a:rPr lang="ru-RU" sz="2800" smtClean="0">
                <a:ea typeface="宋体" pitchFamily="2" charset="-122"/>
              </a:rPr>
              <a:t>Что для вас главное в семье?</a:t>
            </a:r>
          </a:p>
          <a:p>
            <a:pPr eaLnBrk="1" hangingPunct="1"/>
            <a:r>
              <a:rPr lang="ru-RU" sz="2800" smtClean="0">
                <a:ea typeface="宋体" pitchFamily="2" charset="-122"/>
              </a:rPr>
              <a:t>Чтобы вы хотели изменить в своей семье?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4" name="Rectangle 6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mtClean="0">
                <a:ea typeface="宋体" pitchFamily="2" charset="-122"/>
              </a:rPr>
              <a:t>Составьте пословицы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400" smtClean="0">
                <a:ea typeface="宋体" pitchFamily="2" charset="-122"/>
              </a:rPr>
              <a:t>Сердце матери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z="2400" smtClean="0">
              <a:ea typeface="宋体" pitchFamily="2" charset="-122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400" smtClean="0">
                <a:ea typeface="宋体" pitchFamily="2" charset="-122"/>
              </a:rPr>
              <a:t>Родители детям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z="2400" smtClean="0">
              <a:ea typeface="宋体" pitchFamily="2" charset="-122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400" smtClean="0">
                <a:ea typeface="宋体" pitchFamily="2" charset="-122"/>
              </a:rPr>
              <a:t>Обидишь отца-мать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z="2400" smtClean="0">
              <a:ea typeface="宋体" pitchFamily="2" charset="-122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400" smtClean="0">
                <a:ea typeface="宋体" pitchFamily="2" charset="-122"/>
              </a:rPr>
              <a:t>Отец сына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z="2400" smtClean="0">
              <a:ea typeface="宋体" pitchFamily="2" charset="-122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400" smtClean="0">
                <a:ea typeface="宋体" pitchFamily="2" charset="-122"/>
              </a:rPr>
              <a:t>Лучше матери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z="2400" smtClean="0">
              <a:ea typeface="宋体" pitchFamily="2" charset="-122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z="2400" smtClean="0">
              <a:ea typeface="宋体" pitchFamily="2" charset="-122"/>
            </a:endParaRPr>
          </a:p>
        </p:txBody>
      </p:sp>
      <p:sp>
        <p:nvSpPr>
          <p:cNvPr id="14339" name="Rectangle 7"/>
          <p:cNvSpPr>
            <a:spLocks noGrp="1"/>
          </p:cNvSpPr>
          <p:nvPr>
            <p:ph type="body" sz="half" idx="4294967295"/>
          </p:nvPr>
        </p:nvSpPr>
        <p:spPr>
          <a:xfrm>
            <a:off x="4787900" y="1557338"/>
            <a:ext cx="4038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400" smtClean="0">
                <a:ea typeface="宋体" pitchFamily="2" charset="-122"/>
              </a:rPr>
              <a:t>Счастья не найдёшь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z="2400" smtClean="0">
              <a:ea typeface="宋体" pitchFamily="2" charset="-122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400" smtClean="0">
                <a:ea typeface="宋体" pitchFamily="2" charset="-122"/>
              </a:rPr>
              <a:t>Плохо не скажут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z="2400" smtClean="0">
              <a:ea typeface="宋体" pitchFamily="2" charset="-122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400" smtClean="0">
                <a:ea typeface="宋体" pitchFamily="2" charset="-122"/>
              </a:rPr>
              <a:t>Друга не сыщешь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z="2400" smtClean="0">
              <a:ea typeface="宋体" pitchFamily="2" charset="-122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400" smtClean="0">
                <a:ea typeface="宋体" pitchFamily="2" charset="-122"/>
              </a:rPr>
              <a:t>Лучше солнца греет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z="2400" smtClean="0">
              <a:ea typeface="宋体" pitchFamily="2" charset="-122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smtClean="0">
                <a:ea typeface="宋体" pitchFamily="2" charset="-122"/>
              </a:rPr>
              <a:t>На худо не учит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z="2800" smtClean="0">
              <a:ea typeface="宋体" pitchFamily="2" charset="-122"/>
            </a:endParaRPr>
          </a:p>
          <a:p>
            <a:pPr eaLnBrk="1" hangingPunct="1">
              <a:lnSpc>
                <a:spcPct val="90000"/>
              </a:lnSpc>
            </a:pPr>
            <a:endParaRPr lang="ru-RU" sz="2800" smtClean="0">
              <a:ea typeface="宋体" pitchFamily="2" charset="-122"/>
            </a:endParaRPr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2916238" y="1916113"/>
            <a:ext cx="1584325" cy="2665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3132138" y="2781300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 flipV="1">
            <a:off x="3563938" y="1916113"/>
            <a:ext cx="1079500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2124075" y="4724400"/>
            <a:ext cx="2519363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V="1">
            <a:off x="2771775" y="3789363"/>
            <a:ext cx="1800225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/>
      <p:bldP spid="32776" grpId="0" animBg="1"/>
      <p:bldP spid="32777" grpId="0" animBg="1"/>
      <p:bldP spid="32778" grpId="0" animBg="1"/>
      <p:bldP spid="32779" grpId="0" animBg="1"/>
      <p:bldP spid="3278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ru-RU" smtClean="0">
              <a:ea typeface="宋体" pitchFamily="2" charset="-122"/>
            </a:endParaRPr>
          </a:p>
        </p:txBody>
      </p:sp>
      <p:sp>
        <p:nvSpPr>
          <p:cNvPr id="35844" name="Rectangle 4"/>
          <p:cNvSpPr>
            <a:spLocks noGrp="1"/>
          </p:cNvSpPr>
          <p:nvPr>
            <p:ph type="body" idx="4294967295"/>
          </p:nvPr>
        </p:nvSpPr>
        <p:spPr>
          <a:xfrm>
            <a:off x="179388" y="0"/>
            <a:ext cx="8785225" cy="42211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6000" smtClean="0"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...</a:t>
            </a:r>
            <a:r>
              <a:rPr lang="ru-RU" sz="5400" smtClean="0"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Залог семейного счастья в доброте, откровенности, отзывчивости...</a:t>
            </a:r>
            <a:r>
              <a:rPr lang="ru-RU" sz="6000" smtClean="0">
                <a:ea typeface="宋体" pitchFamily="2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ture-0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nature-02</Template>
  <TotalTime>43</TotalTime>
  <Words>102</Words>
  <Application>Microsoft Office PowerPoint</Application>
  <PresentationFormat>Экран (4:3)</PresentationFormat>
  <Paragraphs>33</Paragraphs>
  <Slides>7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7</vt:i4>
      </vt:variant>
    </vt:vector>
  </HeadingPairs>
  <TitlesOfParts>
    <vt:vector size="18" baseType="lpstr">
      <vt:lpstr>Arial</vt:lpstr>
      <vt:lpstr>宋体</vt:lpstr>
      <vt:lpstr>Calibri</vt:lpstr>
      <vt:lpstr>nature-02</vt:lpstr>
      <vt:lpstr>nature-02</vt:lpstr>
      <vt:lpstr>nature-02</vt:lpstr>
      <vt:lpstr>nature-02</vt:lpstr>
      <vt:lpstr>nature-02</vt:lpstr>
      <vt:lpstr>nature-02</vt:lpstr>
      <vt:lpstr>nature-02</vt:lpstr>
      <vt:lpstr>nature-02</vt:lpstr>
      <vt:lpstr>7Я - моя радость</vt:lpstr>
      <vt:lpstr>Слайд 2</vt:lpstr>
      <vt:lpstr>Слайд 3</vt:lpstr>
      <vt:lpstr>Слайд 4</vt:lpstr>
      <vt:lpstr>Анкета для родителей </vt:lpstr>
      <vt:lpstr>Составьте пословицы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123</cp:lastModifiedBy>
  <cp:revision>3</cp:revision>
  <dcterms:created xsi:type="dcterms:W3CDTF">2012-07-31T15:45:01Z</dcterms:created>
  <dcterms:modified xsi:type="dcterms:W3CDTF">2014-11-30T16:04:44Z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303400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