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8" r:id="rId2"/>
    <p:sldId id="260" r:id="rId3"/>
    <p:sldId id="261" r:id="rId4"/>
    <p:sldId id="262" r:id="rId5"/>
    <p:sldId id="269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21858-B45B-4B58-8774-BA99BF2AD313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751F4-9416-4DE9-B1F8-C589B07807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6B5-F400-4F9C-9E76-259E781313EC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4A0-9EB8-4AE7-9648-52DC39BEE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6B5-F400-4F9C-9E76-259E781313EC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4A0-9EB8-4AE7-9648-52DC39BEE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6B5-F400-4F9C-9E76-259E781313EC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4A0-9EB8-4AE7-9648-52DC39BEE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6B5-F400-4F9C-9E76-259E781313EC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4A0-9EB8-4AE7-9648-52DC39BEE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6B5-F400-4F9C-9E76-259E781313EC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4A0-9EB8-4AE7-9648-52DC39BEE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6B5-F400-4F9C-9E76-259E781313EC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4A0-9EB8-4AE7-9648-52DC39BEE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6B5-F400-4F9C-9E76-259E781313EC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4A0-9EB8-4AE7-9648-52DC39BEE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6B5-F400-4F9C-9E76-259E781313EC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4A0-9EB8-4AE7-9648-52DC39BEE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6B5-F400-4F9C-9E76-259E781313EC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4A0-9EB8-4AE7-9648-52DC39BEE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6B5-F400-4F9C-9E76-259E781313EC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4A0-9EB8-4AE7-9648-52DC39BEEB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76B5-F400-4F9C-9E76-259E781313EC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4134A0-9EB8-4AE7-9648-52DC39BEEB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F976B5-F400-4F9C-9E76-259E781313EC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4134A0-9EB8-4AE7-9648-52DC39BEEB7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konki.p.fl3.fo.ru/thumbnail/chunk48/274340/26311/small_imago00048342h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6721"/>
            <a:ext cx="3571900" cy="537127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chemeClr val="accent2"/>
          </a:solidFill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Синтаксический разбор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286000" y="1714500"/>
          <a:ext cx="4572000" cy="3429000"/>
        </p:xfrm>
        <a:graphic>
          <a:graphicData uri="http://schemas.openxmlformats.org/presentationml/2006/ole">
            <p:oleObj spid="_x0000_s32770" name="Слайд" r:id="rId3" imgW="4302207" imgH="3226428" progId="PowerPoint.Slide.8">
              <p:embed/>
            </p:oleObj>
          </a:graphicData>
        </a:graphic>
      </p:graphicFrame>
      <p:pic>
        <p:nvPicPr>
          <p:cNvPr id="3" name="Picture 3" descr="Bobsleigh+Skeleton+World+Cup+Day+6+0ZyZhDY8LJM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268760"/>
            <a:ext cx="6890885" cy="452799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  <a:solidFill>
            <a:schemeClr val="accent2"/>
          </a:solidFill>
        </p:spPr>
        <p:txBody>
          <a:bodyPr/>
          <a:lstStyle/>
          <a:p>
            <a:r>
              <a:rPr lang="ru-RU" dirty="0" smtClean="0"/>
              <a:t>Части речи (работа в группах)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5238750" cy="348615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5168900" y="5354638"/>
            <a:ext cx="3975100" cy="9144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Биатлон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857232"/>
            <a:ext cx="56230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Тест «Имя существительное»</a:t>
            </a:r>
            <a:endParaRPr lang="ru-RU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4818" name="Слайд" r:id="rId3" imgW="4020463" imgH="3014381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03" name="Слайд" r:id="rId3" imgW="3224844" imgH="2418561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5105400" y="1920875"/>
            <a:ext cx="4038600" cy="4433888"/>
          </a:xfrm>
        </p:spPr>
        <p:txBody>
          <a:bodyPr/>
          <a:lstStyle/>
          <a:p>
            <a:r>
              <a:rPr lang="ru-RU" dirty="0"/>
              <a:t>Герб Северной Осетии — Алании представляет собой изображение барса на фоне горных цепей</a:t>
            </a:r>
            <a:r>
              <a:rPr lang="ru-RU" dirty="0" smtClean="0"/>
              <a:t>.</a:t>
            </a:r>
            <a:r>
              <a:rPr lang="ru-RU" dirty="0"/>
              <a:t> Барс является символом храбрости и отваги.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437489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18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Поток</vt:lpstr>
      <vt:lpstr>Слайд</vt:lpstr>
      <vt:lpstr>Синтаксический разбор</vt:lpstr>
      <vt:lpstr>Части речи (работа в группах)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ОЛИМПИАДА 2014  г. СОЧИ</dc:title>
  <dc:creator>USER</dc:creator>
  <cp:lastModifiedBy>USER</cp:lastModifiedBy>
  <cp:revision>24</cp:revision>
  <dcterms:created xsi:type="dcterms:W3CDTF">2012-12-18T15:37:27Z</dcterms:created>
  <dcterms:modified xsi:type="dcterms:W3CDTF">2014-12-13T08:57:48Z</dcterms:modified>
</cp:coreProperties>
</file>