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0000FF"/>
    <a:srgbClr val="66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9900">
            <a:alpha val="3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User\&#1056;&#1072;&#1073;&#1086;&#1095;&#1080;&#1081;%20&#1089;&#1090;&#1086;&#1083;\&#1050;&#1059;&#1056;&#1057;&#1067;\&#1057;&#1074;&#1103;&#1097;&#1077;&#1085;&#1085;&#1072;&#1103;%20&#1074;&#1086;&#1081;&#1085;&#1072;.mp3" TargetMode="External"/><Relationship Id="rId1" Type="http://schemas.openxmlformats.org/officeDocument/2006/relationships/audio" Target="file:///C:\Documents%20and%20Settings\User\&#1056;&#1072;&#1073;&#1086;&#1095;&#1080;&#1081;%20&#1089;&#1090;&#1086;&#1083;\&#1050;&#1059;&#1056;&#1057;&#1067;\76099ae2404cf2.mp3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&#1056;&#1072;&#1073;&#1086;&#1095;&#1080;&#1081;%20&#1089;&#1090;&#1086;&#1083;\&#1050;&#1059;&#1056;&#1057;&#1067;\&#1047;&#1077;&#1084;&#1083;&#1103;&#1085;&#1082;&#1072;.mp3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&#1056;&#1072;&#1073;&#1086;&#1095;&#1080;&#1081;%20&#1089;&#1090;&#1086;&#1083;\&#1050;&#1059;&#1056;&#1057;&#1067;\&#1054;&#1088;&#1083;&#1105;&#1085;&#1086;&#1082;%20-%20&#1093;&#1086;&#1088;.mp3" TargetMode="Externa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</p:spPr>
        <p:txBody>
          <a:bodyPr/>
          <a:lstStyle/>
          <a:p>
            <a:r>
              <a:rPr lang="ru-RU" b="1" i="1" dirty="0" smtClean="0">
                <a:solidFill>
                  <a:srgbClr val="660033"/>
                </a:solidFill>
              </a:rPr>
              <a:t>Нет героев от </a:t>
            </a:r>
            <a:r>
              <a:rPr lang="ru-RU" b="1" i="1" dirty="0" smtClean="0">
                <a:solidFill>
                  <a:srgbClr val="660033"/>
                </a:solidFill>
              </a:rPr>
              <a:t>рожденья.</a:t>
            </a:r>
            <a:br>
              <a:rPr lang="ru-RU" b="1" i="1" dirty="0" smtClean="0">
                <a:solidFill>
                  <a:srgbClr val="660033"/>
                </a:solidFill>
              </a:rPr>
            </a:br>
            <a:r>
              <a:rPr lang="ru-RU" b="1" i="1" dirty="0" smtClean="0">
                <a:solidFill>
                  <a:srgbClr val="660033"/>
                </a:solidFill>
              </a:rPr>
              <a:t> </a:t>
            </a:r>
            <a:r>
              <a:rPr lang="ru-RU" b="1" i="1" dirty="0" smtClean="0">
                <a:solidFill>
                  <a:srgbClr val="660033"/>
                </a:solidFill>
              </a:rPr>
              <a:t>Они рождаются в боях.</a:t>
            </a:r>
            <a:r>
              <a:rPr lang="ru-RU" b="1" dirty="0" smtClean="0">
                <a:solidFill>
                  <a:srgbClr val="660033"/>
                </a:solidFill>
              </a:rPr>
              <a:t> 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А</a:t>
            </a:r>
            <a:r>
              <a:rPr lang="ru-RU" b="1" dirty="0" smtClean="0"/>
              <a:t>. Твардовский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5583254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660033"/>
                </a:solidFill>
              </a:rPr>
              <a:t>Учиться, уважать</a:t>
            </a:r>
            <a:r>
              <a:rPr lang="ru-RU" sz="4800" b="1" i="1" dirty="0" smtClean="0">
                <a:solidFill>
                  <a:srgbClr val="660033"/>
                </a:solidFill>
              </a:rPr>
              <a:t>…,</a:t>
            </a:r>
            <a:br>
              <a:rPr lang="ru-RU" sz="4800" b="1" i="1" dirty="0" smtClean="0">
                <a:solidFill>
                  <a:srgbClr val="660033"/>
                </a:solidFill>
              </a:rPr>
            </a:br>
            <a:r>
              <a:rPr lang="ru-RU" sz="4800" b="1" i="1" dirty="0" smtClean="0">
                <a:solidFill>
                  <a:srgbClr val="660033"/>
                </a:solidFill>
              </a:rPr>
              <a:t> </a:t>
            </a:r>
            <a:r>
              <a:rPr lang="ru-RU" sz="4800" b="1" i="1" dirty="0" smtClean="0">
                <a:solidFill>
                  <a:srgbClr val="660033"/>
                </a:solidFill>
              </a:rPr>
              <a:t>делать…, помогать…, помнить</a:t>
            </a:r>
            <a:r>
              <a:rPr lang="ru-RU" sz="4800" b="1" i="1" dirty="0" smtClean="0">
                <a:solidFill>
                  <a:srgbClr val="660033"/>
                </a:solidFill>
              </a:rPr>
              <a:t>…</a:t>
            </a:r>
            <a:endParaRPr lang="ru-RU" sz="4800" b="1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42938" y="0"/>
            <a:ext cx="8501062" cy="6858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Рисунок 3" descr="b2ecb_World_War_4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76099ae2404cf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0" y="6553200"/>
            <a:ext cx="304800" cy="304800"/>
          </a:xfrm>
          <a:prstGeom prst="rect">
            <a:avLst/>
          </a:prstGeom>
        </p:spPr>
      </p:pic>
      <p:pic>
        <p:nvPicPr>
          <p:cNvPr id="7" name="Священная война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831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8318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0831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ovietpictures02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85728"/>
            <a:ext cx="9141089" cy="6072229"/>
          </a:xfrm>
          <a:prstGeom prst="rect">
            <a:avLst/>
          </a:prstGeom>
        </p:spPr>
      </p:pic>
      <p:pic>
        <p:nvPicPr>
          <p:cNvPr id="3" name="Землян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0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225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660033"/>
                </a:solidFill>
              </a:rPr>
              <a:t>Честь</a:t>
            </a:r>
            <a:br>
              <a:rPr lang="ru-RU" sz="6600" b="1" dirty="0" smtClean="0">
                <a:solidFill>
                  <a:srgbClr val="660033"/>
                </a:solidFill>
              </a:rPr>
            </a:br>
            <a:r>
              <a:rPr lang="ru-RU" sz="6600" b="1" dirty="0" smtClean="0">
                <a:solidFill>
                  <a:srgbClr val="660033"/>
                </a:solidFill>
              </a:rPr>
              <a:t/>
            </a:r>
            <a:br>
              <a:rPr lang="ru-RU" sz="6600" b="1" dirty="0" smtClean="0">
                <a:solidFill>
                  <a:srgbClr val="660033"/>
                </a:solidFill>
              </a:rPr>
            </a:br>
            <a:r>
              <a:rPr lang="ru-RU" sz="6600" b="1" dirty="0" smtClean="0">
                <a:solidFill>
                  <a:srgbClr val="660033"/>
                </a:solidFill>
              </a:rPr>
              <a:t>Достоинство</a:t>
            </a:r>
            <a:br>
              <a:rPr lang="ru-RU" sz="6600" b="1" dirty="0" smtClean="0">
                <a:solidFill>
                  <a:srgbClr val="660033"/>
                </a:solidFill>
              </a:rPr>
            </a:br>
            <a:r>
              <a:rPr lang="ru-RU" sz="6600" b="1" dirty="0" smtClean="0">
                <a:solidFill>
                  <a:srgbClr val="660033"/>
                </a:solidFill>
              </a:rPr>
              <a:t/>
            </a:r>
            <a:br>
              <a:rPr lang="ru-RU" sz="6600" b="1" dirty="0" smtClean="0">
                <a:solidFill>
                  <a:srgbClr val="660033"/>
                </a:solidFill>
              </a:rPr>
            </a:br>
            <a:r>
              <a:rPr lang="ru-RU" sz="6600" b="1" dirty="0" smtClean="0">
                <a:solidFill>
                  <a:srgbClr val="660033"/>
                </a:solidFill>
              </a:rPr>
              <a:t>Верность</a:t>
            </a:r>
            <a:endParaRPr lang="ru-RU" sz="6600" b="1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499" y="0"/>
            <a:ext cx="7361003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94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-38910"/>
            <a:ext cx="8001056" cy="6896910"/>
          </a:xfrm>
          <a:prstGeom prst="rect">
            <a:avLst/>
          </a:prstGeom>
        </p:spPr>
      </p:pic>
      <p:pic>
        <p:nvPicPr>
          <p:cNvPr id="3" name="Орлёнок - хор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64291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905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bb9ccbf55c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89" y="250010"/>
            <a:ext cx="6334169" cy="4750626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286388"/>
            <a:ext cx="8229600" cy="1285884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Авторы памятника – скульптор В.Фролов и архитектор </a:t>
            </a:r>
            <a:r>
              <a:rPr lang="ru-RU" sz="3600" b="1" dirty="0" err="1" smtClean="0"/>
              <a:t>В.Кубасов</a:t>
            </a:r>
            <a:r>
              <a:rPr lang="ru-RU" sz="3600" b="1" dirty="0" smtClean="0"/>
              <a:t>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4786314" cy="6297634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Жить</a:t>
            </a:r>
            <a:br>
              <a:rPr lang="ru-RU" sz="6600" b="1" dirty="0" smtClean="0">
                <a:solidFill>
                  <a:srgbClr val="FF0000"/>
                </a:solidFill>
              </a:rPr>
            </a:br>
            <a:r>
              <a:rPr lang="ru-RU" sz="6600" b="1" dirty="0" smtClean="0">
                <a:solidFill>
                  <a:srgbClr val="FF0000"/>
                </a:solidFill>
              </a:rPr>
              <a:t> </a:t>
            </a:r>
            <a:br>
              <a:rPr lang="ru-RU" sz="6600" b="1" dirty="0" smtClean="0">
                <a:solidFill>
                  <a:srgbClr val="FF0000"/>
                </a:solidFill>
              </a:rPr>
            </a:br>
            <a:r>
              <a:rPr lang="ru-RU" sz="6600" b="1" dirty="0" smtClean="0">
                <a:solidFill>
                  <a:srgbClr val="FF0000"/>
                </a:solidFill>
              </a:rPr>
              <a:t>Помнить</a:t>
            </a:r>
            <a:br>
              <a:rPr lang="ru-RU" sz="6600" b="1" dirty="0" smtClean="0">
                <a:solidFill>
                  <a:srgbClr val="FF0000"/>
                </a:solidFill>
              </a:rPr>
            </a:br>
            <a:r>
              <a:rPr lang="ru-RU" sz="6600" b="1" dirty="0" smtClean="0">
                <a:solidFill>
                  <a:srgbClr val="FF0000"/>
                </a:solidFill>
              </a:rPr>
              <a:t> </a:t>
            </a:r>
            <a:br>
              <a:rPr lang="ru-RU" sz="6600" b="1" dirty="0" smtClean="0">
                <a:solidFill>
                  <a:srgbClr val="FF0000"/>
                </a:solidFill>
              </a:rPr>
            </a:br>
            <a:r>
              <a:rPr lang="ru-RU" sz="6600" b="1" dirty="0" smtClean="0">
                <a:solidFill>
                  <a:srgbClr val="FF0000"/>
                </a:solidFill>
              </a:rPr>
              <a:t>Любить </a:t>
            </a:r>
            <a:endParaRPr lang="ru-RU" sz="6600" b="1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17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2943" y="229188"/>
            <a:ext cx="4536775" cy="63430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643998" cy="4643470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660033"/>
                </a:solidFill>
              </a:rPr>
              <a:t>«Патриотизм – высшее проявление духовности человека»</a:t>
            </a:r>
            <a:endParaRPr lang="ru-RU" sz="4800" b="1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28</Words>
  <PresentationFormat>Экран (4:3)</PresentationFormat>
  <Paragraphs>7</Paragraphs>
  <Slides>10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Нет героев от рожденья.  Они рождаются в боях.  А. Твардовский</vt:lpstr>
      <vt:lpstr> </vt:lpstr>
      <vt:lpstr>Слайд 3</vt:lpstr>
      <vt:lpstr>Честь  Достоинство  Верность</vt:lpstr>
      <vt:lpstr>Слайд 5</vt:lpstr>
      <vt:lpstr>Слайд 6</vt:lpstr>
      <vt:lpstr>Авторы памятника – скульптор В.Фролов и архитектор В.Кубасов.</vt:lpstr>
      <vt:lpstr>Жить   Помнить   Любить </vt:lpstr>
      <vt:lpstr>«Патриотизм – высшее проявление духовности человека»</vt:lpstr>
      <vt:lpstr>Учиться, уважать…,  делать…, помогать…, помнить…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Нет героев от рожденья.  Они рождаются в боях.  А. Твардовский</dc:title>
  <cp:lastModifiedBy>User</cp:lastModifiedBy>
  <cp:revision>6</cp:revision>
  <dcterms:modified xsi:type="dcterms:W3CDTF">2014-04-10T21:23:38Z</dcterms:modified>
</cp:coreProperties>
</file>