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352\Desktop\урок\get-5-2011-il3xi2b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404664"/>
            <a:ext cx="3567921" cy="6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из этих мужчин дже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нтль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8352\Desktop\урок\post-120805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44824"/>
            <a:ext cx="16855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8352\Desktop\урок\59146423_WindowsLiveWriter_98bc255b66ab_C761_53c480c79081_cd1f8b5988d14876adf2d166195eebf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44825"/>
            <a:ext cx="1872207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8352\Desktop\урок\96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916237"/>
            <a:ext cx="2016224" cy="36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8352\Desktop\урок\311852_260213_Gentleman__Koeln__11._10._2009_0052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9442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дже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нтль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1"/>
            <a:ext cx="3024336" cy="4277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уратный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унктуал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ный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ьё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зный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вежл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24" y="1600201"/>
            <a:ext cx="2518906" cy="4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6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2" y="0"/>
            <a:ext cx="9163681" cy="68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2314600" cy="5865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836712"/>
            <a:ext cx="5698976" cy="528945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был внимателен на уроке, у меня все получилось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был внимателен, но высказать свои мысли и чувства в письменном виде у меня не получилось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Мое сочинение мне нравится, но на эту тему мне еще надо подумать.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8" y="764704"/>
            <a:ext cx="134414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9" y="2586908"/>
            <a:ext cx="14287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4287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2" y="4870770"/>
            <a:ext cx="1075928" cy="10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13" y="749393"/>
            <a:ext cx="678794" cy="10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7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608138"/>
            <a:ext cx="470693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45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Кто из этих мужчин джентльмен?</vt:lpstr>
      <vt:lpstr>Презентация PowerPoint</vt:lpstr>
      <vt:lpstr>Какой джентльмен?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8352</dc:creator>
  <cp:lastModifiedBy>директор</cp:lastModifiedBy>
  <cp:revision>11</cp:revision>
  <dcterms:created xsi:type="dcterms:W3CDTF">2013-05-11T20:27:36Z</dcterms:created>
  <dcterms:modified xsi:type="dcterms:W3CDTF">2013-05-29T14:24:56Z</dcterms:modified>
</cp:coreProperties>
</file>