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7D19-7F8C-400C-9D9D-EA6EE23BC37F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F782-FB71-44B3-A2EF-5279222C2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7D19-7F8C-400C-9D9D-EA6EE23BC37F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F782-FB71-44B3-A2EF-5279222C2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7D19-7F8C-400C-9D9D-EA6EE23BC37F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F782-FB71-44B3-A2EF-5279222C2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7D19-7F8C-400C-9D9D-EA6EE23BC37F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F782-FB71-44B3-A2EF-5279222C2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7D19-7F8C-400C-9D9D-EA6EE23BC37F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F782-FB71-44B3-A2EF-5279222C2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7D19-7F8C-400C-9D9D-EA6EE23BC37F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F782-FB71-44B3-A2EF-5279222C2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7D19-7F8C-400C-9D9D-EA6EE23BC37F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F782-FB71-44B3-A2EF-5279222C2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7D19-7F8C-400C-9D9D-EA6EE23BC37F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F782-FB71-44B3-A2EF-5279222C2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7D19-7F8C-400C-9D9D-EA6EE23BC37F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F782-FB71-44B3-A2EF-5279222C2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7D19-7F8C-400C-9D9D-EA6EE23BC37F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F782-FB71-44B3-A2EF-5279222C2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7D19-7F8C-400C-9D9D-EA6EE23BC37F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F782-FB71-44B3-A2EF-5279222C2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27D19-7F8C-400C-9D9D-EA6EE23BC37F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6F782-FB71-44B3-A2EF-5279222C25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90;&#1077;&#1087;&#1072;\Desktop\&#1047;&#1040;&#1053;&#1071;&#1058;&#1048;&#1045;%202\Muzyka_prirody_dlya_detej_-_Poyucshij_les_(iPlayer.fm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й осенний пейзаж на закат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28603" y="0"/>
            <a:ext cx="11558353" cy="7215214"/>
          </a:xfrm>
          <a:prstGeom prst="rect">
            <a:avLst/>
          </a:prstGeom>
          <a:noFill/>
        </p:spPr>
      </p:pic>
      <p:pic>
        <p:nvPicPr>
          <p:cNvPr id="5" name="Muzyka_prirody_dlya_detej_-_Poyucshij_les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1785982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C:\Users\Степа\Desktop\с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9840" cy="1571612"/>
          </a:xfrm>
          <a:prstGeom prst="rect">
            <a:avLst/>
          </a:prstGeom>
          <a:noFill/>
        </p:spPr>
      </p:pic>
      <p:pic>
        <p:nvPicPr>
          <p:cNvPr id="14344" name="Picture 8" descr="C:\Users\Степа\Desktop\б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1984"/>
            <a:ext cx="2261697" cy="2286016"/>
          </a:xfrm>
          <a:prstGeom prst="rect">
            <a:avLst/>
          </a:prstGeom>
          <a:noFill/>
        </p:spPr>
      </p:pic>
      <p:pic>
        <p:nvPicPr>
          <p:cNvPr id="14345" name="Picture 9" descr="C:\Users\Степа\Desktop\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36" y="4470589"/>
            <a:ext cx="2000264" cy="238741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5984" y="4857760"/>
            <a:ext cx="47897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cs typeface="Aharoni" pitchFamily="2" charset="-79"/>
              </a:rPr>
              <a:t>СО- БА- КА</a:t>
            </a:r>
            <a:endParaRPr lang="ru-RU" sz="8000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-0.08372 L 0.25035 -0.438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3 -0.06313 L -0.2882 -0.430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тепа\Desktop\Л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52775" cy="4562475"/>
          </a:xfrm>
          <a:prstGeom prst="rect">
            <a:avLst/>
          </a:prstGeom>
          <a:noFill/>
        </p:spPr>
      </p:pic>
      <p:pic>
        <p:nvPicPr>
          <p:cNvPr id="15363" name="Picture 3" descr="C:\Users\Степа\Desktop\С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0300" y="2324100"/>
            <a:ext cx="2933700" cy="4533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488" y="5429264"/>
            <a:ext cx="37353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Arial Black" pitchFamily="34" charset="0"/>
              </a:rPr>
              <a:t>ЛИ - СА</a:t>
            </a:r>
            <a:endParaRPr lang="ru-RU" sz="6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29 -0.13691 L 0.18593 0.072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-0.11679 L -0.15052 -0.263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, Кот на природе в траве, скачать картинки и обои на рабочий стол обои, рисунки, фото, заставки, на рабочий ст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0960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43306" y="5214950"/>
            <a:ext cx="17029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cs typeface="Aharoni" pitchFamily="2" charset="-79"/>
              </a:rPr>
              <a:t>КОТ</a:t>
            </a:r>
            <a:endParaRPr lang="ru-RU" sz="7200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35" name="Picture 27" descr="Воробей Мир Пти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214422"/>
            <a:ext cx="2000232" cy="1338697"/>
          </a:xfrm>
          <a:prstGeom prst="rect">
            <a:avLst/>
          </a:prstGeom>
          <a:noFill/>
        </p:spPr>
      </p:pic>
      <p:pic>
        <p:nvPicPr>
          <p:cNvPr id="17433" name="Picture 25" descr="http://im1-tub-ru.yandex.net/i?id=5708cf186ce568b7717747361514a496-87-144&amp;n=33&amp;h=2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9619" y="0"/>
            <a:ext cx="1934381" cy="1285860"/>
          </a:xfrm>
          <a:prstGeom prst="rect">
            <a:avLst/>
          </a:prstGeom>
          <a:noFill/>
        </p:spPr>
      </p:pic>
      <p:pic>
        <p:nvPicPr>
          <p:cNvPr id="17431" name="Picture 23" descr="http://im3-tub-ru.yandex.net/i?id=9e8ffd85de57e1d04e13961274d35bc5-94-144&amp;n=33&amp;h=2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642918"/>
            <a:ext cx="1640560" cy="1357298"/>
          </a:xfrm>
          <a:prstGeom prst="rect">
            <a:avLst/>
          </a:prstGeom>
          <a:noFill/>
        </p:spPr>
      </p:pic>
      <p:pic>
        <p:nvPicPr>
          <p:cNvPr id="17429" name="Picture 21" descr="http://im0-tub-ru.yandex.net/i?id=747403bff16a503cf88ad02e8058851b-116-144&amp;n=33&amp;h=2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57166"/>
            <a:ext cx="1791140" cy="1190642"/>
          </a:xfrm>
          <a:prstGeom prst="rect">
            <a:avLst/>
          </a:prstGeom>
          <a:noFill/>
        </p:spPr>
      </p:pic>
      <p:pic>
        <p:nvPicPr>
          <p:cNvPr id="17427" name="Picture 19" descr="http://im0-tub-ru.yandex.net/i?id=58fdde8c5db08a91cd171f369509ad91-88-144&amp;n=33&amp;h=2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285728"/>
            <a:ext cx="1779957" cy="1333518"/>
          </a:xfrm>
          <a:prstGeom prst="rect">
            <a:avLst/>
          </a:prstGeom>
          <a:noFill/>
        </p:spPr>
      </p:pic>
      <p:pic>
        <p:nvPicPr>
          <p:cNvPr id="17425" name="Picture 17" descr="http://im0-tub-ru.yandex.net/i?id=1c0566e0502c27fa0b29b8460153a5c5-08-144&amp;n=33&amp;h=2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14346" y="214290"/>
            <a:ext cx="1918297" cy="1500198"/>
          </a:xfrm>
          <a:prstGeom prst="rect">
            <a:avLst/>
          </a:prstGeom>
          <a:noFill/>
        </p:spPr>
      </p:pic>
      <p:pic>
        <p:nvPicPr>
          <p:cNvPr id="17423" name="Picture 15" descr="http://im1-tub-ru.yandex.net/i?id=9d6a3773344846db8a0779e7ec11f76e-13-144&amp;n=33&amp;h=23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5206" y="4572008"/>
            <a:ext cx="1722569" cy="1404932"/>
          </a:xfrm>
          <a:prstGeom prst="rect">
            <a:avLst/>
          </a:prstGeom>
          <a:noFill/>
        </p:spPr>
      </p:pic>
      <p:pic>
        <p:nvPicPr>
          <p:cNvPr id="17421" name="Picture 13" descr="http://im1-tub-ru.yandex.net/i?id=cc48bc5f6987c6b8447057d158de5eb9-76-144&amp;n=33&amp;h=23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2132" y="4643446"/>
            <a:ext cx="1709729" cy="1280904"/>
          </a:xfrm>
          <a:prstGeom prst="rect">
            <a:avLst/>
          </a:prstGeom>
          <a:noFill/>
        </p:spPr>
      </p:pic>
      <p:pic>
        <p:nvPicPr>
          <p:cNvPr id="17415" name="Picture 7" descr="http://im3-tub-ru.yandex.net/i?id=7efb0c996284d8ea8e237ae698ffb2f5-10-144&amp;n=33&amp;h=23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86182" y="4572009"/>
            <a:ext cx="1495423" cy="1643073"/>
          </a:xfrm>
          <a:prstGeom prst="rect">
            <a:avLst/>
          </a:prstGeom>
          <a:noFill/>
        </p:spPr>
      </p:pic>
      <p:pic>
        <p:nvPicPr>
          <p:cNvPr id="17419" name="Picture 11" descr="http://im2-tub-ru.yandex.net/i?id=b8cdecee8991efff8c87c556b9aeacce-137-144&amp;n=33&amp;h=23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85918" y="4786322"/>
            <a:ext cx="1875279" cy="1404932"/>
          </a:xfrm>
          <a:prstGeom prst="rect">
            <a:avLst/>
          </a:prstGeom>
          <a:noFill/>
        </p:spPr>
      </p:pic>
      <p:pic>
        <p:nvPicPr>
          <p:cNvPr id="17417" name="Picture 9" descr="http://im3-tub-ru.yandex.net/i?id=b696674e35be4bd4e426c39bb6a3d015-117-144&amp;n=33&amp;h=23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643446"/>
            <a:ext cx="2138389" cy="1602050"/>
          </a:xfrm>
          <a:prstGeom prst="rect">
            <a:avLst/>
          </a:prstGeom>
          <a:noFill/>
        </p:spPr>
      </p:pic>
      <p:pic>
        <p:nvPicPr>
          <p:cNvPr id="17412" name="Picture 4" descr="C:\Users\Степа\Desktop\i (1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29124" y="2428868"/>
            <a:ext cx="2547944" cy="1803160"/>
          </a:xfrm>
          <a:prstGeom prst="rect">
            <a:avLst/>
          </a:prstGeom>
          <a:noFill/>
        </p:spPr>
      </p:pic>
      <p:pic>
        <p:nvPicPr>
          <p:cNvPr id="17411" name="Picture 3" descr="C:\Users\Степа\Desktop\fa0c8aa6597341e39b35e0d2863b6535_h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00232" y="2357430"/>
            <a:ext cx="2643206" cy="1869267"/>
          </a:xfrm>
          <a:prstGeom prst="rect">
            <a:avLst/>
          </a:prstGeom>
          <a:noFill/>
        </p:spPr>
      </p:pic>
      <p:pic>
        <p:nvPicPr>
          <p:cNvPr id="17410" name="Picture 2" descr="C:\Users\Степа\Desktop\i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285784" y="2143116"/>
            <a:ext cx="2715451" cy="1976436"/>
          </a:xfrm>
          <a:prstGeom prst="rect">
            <a:avLst/>
          </a:prstGeom>
          <a:noFill/>
        </p:spPr>
      </p:pic>
      <p:pic>
        <p:nvPicPr>
          <p:cNvPr id="17413" name="Picture 5" descr="C:\Users\Степа\Desktop\fa0c8aa6597341e39b35e0d2863b6535_h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929454" y="2462449"/>
            <a:ext cx="2214546" cy="177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1018 L 0.71979 -0.2934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22 0.00162 L 0.32622 -0.331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1803 L -0.12187 -0.3385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39593E-6 L -0.28351 -0.283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6.93802E-7 L -0.23628 -0.2830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21554E-7 L 0.54462 0.3066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10916E-6 L 0.30712 0.3566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60315E-7 L -0.15764 0.3670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6 -0.02844 L -0.26233 0.2967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9861E-6 L -0.01788 0.3959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07123E-6 L 0.00313 0.246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Степа\Desktop\ЗАНЯТИЕ 2\scene3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26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</Words>
  <Application>Microsoft Office PowerPoint</Application>
  <PresentationFormat>Экран (4:3)</PresentationFormat>
  <Paragraphs>3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Степа</dc:creator>
  <cp:lastModifiedBy>Степа</cp:lastModifiedBy>
  <cp:revision>8</cp:revision>
  <dcterms:created xsi:type="dcterms:W3CDTF">2014-11-21T15:41:39Z</dcterms:created>
  <dcterms:modified xsi:type="dcterms:W3CDTF">2014-11-21T16:53:57Z</dcterms:modified>
</cp:coreProperties>
</file>