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5" r:id="rId5"/>
    <p:sldId id="260" r:id="rId6"/>
    <p:sldId id="263" r:id="rId7"/>
    <p:sldId id="264" r:id="rId8"/>
    <p:sldId id="261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12-06-06_154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истратор\Desktop\1304503987_15-61273142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0998" cy="6858000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esktop\Prazdnik-so-slezami-na-glaz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Rad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1780"/>
            <a:ext cx="8305800" cy="625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salyut_pobedy_v_moskve_9_maya_1945_g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342900"/>
            <a:ext cx="8890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3817539774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800600" cy="5181600"/>
          </a:xfrm>
          <a:prstGeom prst="rect">
            <a:avLst/>
          </a:prstGeom>
          <a:noFill/>
        </p:spPr>
      </p:pic>
      <p:pic>
        <p:nvPicPr>
          <p:cNvPr id="3" name="Picture 3" descr="C:\Users\Администратор\Desktop\post-1155-13209139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1910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g04777_7242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10200" cy="377952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2245"/>
            <a:ext cx="5105400" cy="3125755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мое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24000"/>
            <a:ext cx="40386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img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724400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img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14600"/>
            <a:ext cx="4648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99144182_large_556_166773008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9697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истратор\Desktop\63384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534400" cy="6704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bb4c0c3051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истратор\Desktop\1268868448_a89fa5f42aa32847687bbc3c4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096744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5</cp:revision>
  <dcterms:created xsi:type="dcterms:W3CDTF">2014-12-16T14:20:17Z</dcterms:created>
  <dcterms:modified xsi:type="dcterms:W3CDTF">2014-12-16T14:48:43Z</dcterms:modified>
</cp:coreProperties>
</file>