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5B7E053-D3B7-4049-B71D-F63033F1644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A20163-A9A1-4F01-BE40-D16343DC6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D48BE-ACF0-4178-AC80-3C55DE89683A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ACB3-4630-45D6-B5E2-7060FD396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B6E5-1A4B-4EC9-9B1C-7C1B53B8F2B7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C2AB6-E244-4C6F-81D5-B8DB241F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B48F2-8A64-434C-9B83-7E4C4B4C4BA8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A6B-642D-4646-9F88-ADE2F1791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9AB07-685D-4764-8AB2-5B99C05C6F4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D508-985B-4560-B5DC-B8A3AB7A6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8A66-EAC7-4BFF-A9C7-99C2A19D39BD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BC79-683E-4B40-9734-2F9E1D0BB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9E11-F39D-407F-996E-5B3975049814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100B0B-7A5A-44E9-B678-C54E2A7CA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FA94E-9FD6-4E3F-AC17-6EE5C18D8E60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0DB9-3FED-4AED-B04D-A78B2D2F0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9BB5-3AB4-4926-9DD9-6C7859409109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51F0-7711-48D7-BCBB-10DA27FB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FB66B3C-AB8C-4273-8634-46518B8356DC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200463CA-2D61-4F11-8692-4AFBF2590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DD73460-C729-4D80-89AF-1F512062FA5A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ACA59FC-896D-40A8-9834-284575C1B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F7F1D-73F2-40CF-8316-8309CE60B2A2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5A97BD-F2F8-40DC-8BC2-06D1A4E10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05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307" y="819150"/>
            <a:ext cx="8062911" cy="1470026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88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</a:t>
            </a:r>
            <a:r>
              <a:rPr lang="en-US" sz="88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8800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88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ru-RU" sz="8800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88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‘]</a:t>
            </a:r>
            <a:endParaRPr lang="ru-RU" sz="8800" i="1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Подзаголов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36825"/>
            <a:ext cx="89646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2"/>
          <p:cNvSpPr>
            <a:spLocks noGrp="1"/>
          </p:cNvSpPr>
          <p:nvPr>
            <p:ph type="body" idx="2"/>
          </p:nvPr>
        </p:nvSpPr>
        <p:spPr>
          <a:xfrm>
            <a:off x="0" y="1268413"/>
            <a:ext cx="4284663" cy="5043487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r>
              <a:rPr lang="ru-RU" sz="4000" smtClean="0"/>
              <a:t>Флажки</a:t>
            </a:r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r>
              <a:rPr lang="ru-RU" sz="4000" smtClean="0"/>
              <a:t>Фотоаппарат </a:t>
            </a:r>
          </a:p>
        </p:txBody>
      </p:sp>
      <p:pic>
        <p:nvPicPr>
          <p:cNvPr id="22530" name="Содержимое 4" descr="ifp1020-700x7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404813"/>
            <a:ext cx="2592387" cy="2592387"/>
          </a:xfrm>
        </p:spPr>
      </p:pic>
      <p:pic>
        <p:nvPicPr>
          <p:cNvPr id="22531" name="Рисунок 5" descr="33701361-fpo_toon_camera_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429000"/>
            <a:ext cx="34798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Текст 2"/>
          <p:cNvSpPr>
            <a:spLocks noGrp="1"/>
          </p:cNvSpPr>
          <p:nvPr>
            <p:ph type="body" idx="2"/>
          </p:nvPr>
        </p:nvSpPr>
        <p:spPr>
          <a:xfrm>
            <a:off x="1116013" y="404813"/>
            <a:ext cx="24384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z="3600" smtClean="0"/>
          </a:p>
          <a:p>
            <a:pPr eaLnBrk="1" hangingPunct="1">
              <a:spcBef>
                <a:spcPct val="0"/>
              </a:spcBef>
            </a:pPr>
            <a:endParaRPr lang="ru-RU" sz="3600" smtClean="0"/>
          </a:p>
          <a:p>
            <a:pPr eaLnBrk="1" hangingPunct="1">
              <a:spcBef>
                <a:spcPct val="0"/>
              </a:spcBef>
            </a:pPr>
            <a:endParaRPr lang="ru-RU" sz="3600" smtClean="0"/>
          </a:p>
          <a:p>
            <a:pPr eaLnBrk="1" hangingPunct="1">
              <a:spcBef>
                <a:spcPct val="0"/>
              </a:spcBef>
            </a:pPr>
            <a:endParaRPr lang="ru-RU" sz="3600" smtClean="0"/>
          </a:p>
          <a:p>
            <a:pPr eaLnBrk="1" hangingPunct="1">
              <a:spcBef>
                <a:spcPct val="0"/>
              </a:spcBef>
            </a:pPr>
            <a:r>
              <a:rPr lang="ru-RU" sz="3600" smtClean="0"/>
              <a:t>Фуражка </a:t>
            </a:r>
          </a:p>
        </p:txBody>
      </p:sp>
      <p:pic>
        <p:nvPicPr>
          <p:cNvPr id="23554" name="Содержимое 4" descr="10b1f67d9ce40d317f8df0ed96a15db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16413" y="1341438"/>
            <a:ext cx="4464050" cy="44640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539750" y="333375"/>
            <a:ext cx="3008313" cy="60483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Вот и кончился урок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Снова прозвенел звонок,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Отдыхать мы можем смело,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потом опять за дело!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78" name="Содержимое 8" descr="2891003-1604875cb160578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549275"/>
            <a:ext cx="4103687" cy="54721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Прозвенел звонок весёлый.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начать урок готовы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Будем слушать, рассуждать</a:t>
            </a:r>
          </a:p>
          <a:p>
            <a:pPr marL="448056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друг другу помогать. </a:t>
            </a:r>
            <a:endParaRPr lang="ru-RU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80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Филин</a:t>
            </a:r>
            <a:endParaRPr lang="ru-RU" sz="8000" i="1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Содержимое 3" descr="elitefon.ru-137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1412875"/>
            <a:ext cx="3865562" cy="2898775"/>
          </a:xfrm>
        </p:spPr>
      </p:pic>
      <p:pic>
        <p:nvPicPr>
          <p:cNvPr id="15363" name="Рисунок 4" descr="9310448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852738"/>
            <a:ext cx="41576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2014-12-16 17-03-25 Скриншот экрана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5256213" cy="3943350"/>
          </a:xfrm>
        </p:spPr>
      </p:pic>
      <p:pic>
        <p:nvPicPr>
          <p:cNvPr id="16386" name="Рисунок 4" descr="2014-12-16 17-06-21 Скриншот экран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213100"/>
            <a:ext cx="48482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88913"/>
            <a:ext cx="4038600" cy="4525962"/>
          </a:xfrm>
        </p:spPr>
        <p:txBody>
          <a:bodyPr>
            <a:noAutofit/>
          </a:bodyPr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 тетрадочку открою и как надо положу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 от вас, друзья, не скрою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Ручку я вот так держу.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Сяду прямо, не согнусь,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2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работу я возьмусь</a:t>
            </a:r>
            <a:r>
              <a:rPr lang="ru-RU" sz="4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Содержимое 6" descr="Mebel_dlya_shkolnika_-_vybor_pismennyx_stolov_2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54188"/>
            <a:ext cx="4038600" cy="4462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265906"/>
            <a:ext cx="8229600" cy="1399033"/>
          </a:xfrm>
        </p:spPr>
        <p:txBody>
          <a:bodyPr/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Корабли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4" name="Содержимое 5" descr="20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196975"/>
            <a:ext cx="3370263" cy="2592388"/>
          </a:xfrm>
        </p:spPr>
      </p:pic>
      <p:pic>
        <p:nvPicPr>
          <p:cNvPr id="18435" name="Содержимое 6" descr="12608964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2276475"/>
            <a:ext cx="2590800" cy="3889375"/>
          </a:xfrm>
        </p:spPr>
      </p:pic>
      <p:pic>
        <p:nvPicPr>
          <p:cNvPr id="18436" name="Рисунок 7" descr="93284209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933825"/>
            <a:ext cx="3278187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2118048" y="-2181944"/>
            <a:ext cx="914400" cy="5943600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ru-RU" sz="3600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6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dirty="0">
              <a:solidFill>
                <a:schemeClr val="accent1">
                  <a:tint val="83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68313" y="981075"/>
            <a:ext cx="3008312" cy="4691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Вышли мышки как-то раз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Посмотреть: который час?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Мышки дернули за гири.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Вдруг раздался странный звон,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Разбежались мышки вон…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Содержимое 5" descr="i_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4713" y="836613"/>
            <a:ext cx="5297487" cy="46085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Филателист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Содержимое 6" descr="filatelist-0002418701-pre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3332163" cy="4525962"/>
          </a:xfrm>
        </p:spPr>
      </p:pic>
      <p:pic>
        <p:nvPicPr>
          <p:cNvPr id="20483" name="Рисунок 7" descr="d2fb9d556084cd5372e94f78e35f6c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125538"/>
            <a:ext cx="36385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albu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644900"/>
            <a:ext cx="2997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8"/>
          <p:cNvSpPr>
            <a:spLocks noGrp="1"/>
          </p:cNvSpPr>
          <p:nvPr>
            <p:ph type="body" idx="2"/>
          </p:nvPr>
        </p:nvSpPr>
        <p:spPr>
          <a:xfrm>
            <a:off x="827088" y="1125538"/>
            <a:ext cx="2592387" cy="5222875"/>
          </a:xfrm>
        </p:spPr>
        <p:txBody>
          <a:bodyPr/>
          <a:lstStyle/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r>
              <a:rPr lang="ru-RU" sz="4000" smtClean="0"/>
              <a:t>Фонтан</a:t>
            </a:r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endParaRPr lang="ru-RU" sz="4000" smtClean="0"/>
          </a:p>
          <a:p>
            <a:pPr marL="342900" indent="-342900" eaLnBrk="1" hangingPunct="1">
              <a:spcBef>
                <a:spcPct val="0"/>
              </a:spcBef>
              <a:buFont typeface="Wingdings 2" pitchFamily="18" charset="2"/>
              <a:buAutoNum type="arabicPeriod"/>
            </a:pPr>
            <a:r>
              <a:rPr lang="ru-RU" sz="4000" smtClean="0"/>
              <a:t>Форма </a:t>
            </a:r>
          </a:p>
        </p:txBody>
      </p:sp>
      <p:pic>
        <p:nvPicPr>
          <p:cNvPr id="21506" name="Содержимое 9" descr="a2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620713"/>
            <a:ext cx="3502025" cy="2371725"/>
          </a:xfrm>
        </p:spPr>
      </p:pic>
      <p:pic>
        <p:nvPicPr>
          <p:cNvPr id="21507" name="Рисунок 10" descr="school_for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284538"/>
            <a:ext cx="35941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49</TotalTime>
  <Words>84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Arial</vt:lpstr>
      <vt:lpstr>Century Gothic</vt:lpstr>
      <vt:lpstr>Wingdings 2</vt:lpstr>
      <vt:lpstr>Verdana</vt:lpstr>
      <vt:lpstr>Calibri</vt:lpstr>
      <vt:lpstr>Times New Roman</vt:lpstr>
      <vt:lpstr>Яркая</vt:lpstr>
      <vt:lpstr>Яркая</vt:lpstr>
      <vt:lpstr>Яркая</vt:lpstr>
      <vt:lpstr>Яркая</vt:lpstr>
      <vt:lpstr>Яркая</vt:lpstr>
      <vt:lpstr>Яркая</vt:lpstr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[ф] [ф‘]</dc:title>
  <dc:creator>User</dc:creator>
  <cp:lastModifiedBy>ASUS</cp:lastModifiedBy>
  <cp:revision>10</cp:revision>
  <dcterms:created xsi:type="dcterms:W3CDTF">2014-12-16T13:39:28Z</dcterms:created>
  <dcterms:modified xsi:type="dcterms:W3CDTF">2014-12-27T19:20:38Z</dcterms:modified>
</cp:coreProperties>
</file>