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4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2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58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9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1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78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3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55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8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9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8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2959-E6DF-44BC-8857-8320AB1C37FF}" type="datetimeFigureOut">
              <a:rPr lang="ru-RU" smtClean="0"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AC1E-45EE-4198-94BA-100DE25DA0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36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kuruh.ru/znaki/4.1.1.gif" TargetMode="External"/><Relationship Id="rId2" Type="http://schemas.openxmlformats.org/officeDocument/2006/relationships/hyperlink" Target="http://im3-tub-ru.yandex.net/i?id=609982565-54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ubavyshka.ru/_ph/141/2/58506853.gi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Путешествие по городу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725144"/>
            <a:ext cx="5328592" cy="18722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группы продлённого дня Шиш Натальи Николаевны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641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 Петербург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4" descr="http://liubavyshka.ru/_ph/144/1/7213831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liubavyshka.ru/_ph/144/1/72138310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85184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im3-tub-ru.yandex.net/i?id=609982565-5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1494219" cy="205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40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Запрещающие знаки: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красном круге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Белый минус помещён,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движении опасном…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Въезд здесь строго запрещён!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Ездят здесь одни машины,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Грозно их мешают шины.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тебя велосипед?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стоп! Дороги -  нет!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://kuruh.ru/znaki/3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961" y="1412776"/>
            <a:ext cx="1728192" cy="172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kuruh.ru/znaki/3.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789040"/>
            <a:ext cx="190394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228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Запрещающие знаки: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Но, а если в красном круге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Перечёркнут пешеход,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Значит, где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округе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Поищи – ка переход!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://kuruh.ru/znaki/3.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22694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617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Указательные. Знаки подсказки.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заправится машина,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Выпьет три ведра бензина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Поможет знак машине каждой,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та страдает жаждой.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куклою в тревоге: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доктор им в дороге.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смотрите грустным взглядом.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близко! Доктор рядом!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http://kuruh.ru/znaki/7.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339" y="1556792"/>
            <a:ext cx="1224136" cy="182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kuruh.ru/znaki/7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1380158" cy="203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507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Указательные. Знаки подсказки.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вдруг в пути машина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Закапризничать решила,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машину вам исправят –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 на ноги поставят!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http://kuruh.ru/znaki/7.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36912"/>
            <a:ext cx="1512168" cy="2256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027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 – указательные знаки.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посадочных площадок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ассажиры транспорт ждут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Установленный порядок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Нарушать нельзя и тут.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знак такого рода: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на страже пешехода.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Переходим с куклой вместе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дорогу в этом месте.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 descr="http://kuruh.ru/znaki/5.1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84784"/>
            <a:ext cx="1224136" cy="170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kuruh.ru/znaki/5.19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861048"/>
            <a:ext cx="1800200" cy="1772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734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 указательные знаки.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знаток дорожных правил.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машину здесь поставил.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стоянке у ограды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тихий час стоять ей надо.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://kuruh.ru/znaki/6.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070" y="2780928"/>
            <a:ext cx="18420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658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Проверь себя.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139750"/>
              </p:ext>
            </p:extLst>
          </p:nvPr>
        </p:nvGraphicFramePr>
        <p:xfrm>
          <a:off x="1259633" y="1712279"/>
          <a:ext cx="6912767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8712"/>
                <a:gridCol w="498217"/>
                <a:gridCol w="5355838"/>
              </a:tblGrid>
              <a:tr h="8579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Поставьте</a:t>
                      </a:r>
                    </a:p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+или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 из опасных мест для пешехода – перекрёсток.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769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тротуаре рядом с проезжей частью можно играть с мячом.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769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опаздываешь на урок,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нужно быстро перебежать дорогу.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755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Нужно дождаться, когда автобус отъедет подальше от остановки, только тогда переходить дорогу.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769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Двигайся по тротуару, придерживаясь правой стороны.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79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жёлтый сигнал светофора нужно стоять.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362" name="Picture 2" descr="http://liubavyshka.ru/_ph/144/1/72138310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90" y="266885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im3-tub-ru.yandex.net/i?id=609982565-5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70083"/>
            <a:ext cx="1095526" cy="150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64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119135"/>
              </p:ext>
            </p:extLst>
          </p:nvPr>
        </p:nvGraphicFramePr>
        <p:xfrm>
          <a:off x="1427538" y="1806575"/>
          <a:ext cx="6288923" cy="4111370"/>
        </p:xfrm>
        <a:graphic>
          <a:graphicData uri="http://schemas.openxmlformats.org/drawingml/2006/table">
            <a:tbl>
              <a:tblPr firstRow="1" bandRow="1"/>
              <a:tblGrid>
                <a:gridCol w="961971"/>
                <a:gridCol w="450653"/>
                <a:gridCol w="4876299"/>
              </a:tblGrid>
              <a:tr h="8323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lang="ru-RU" sz="2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Times New Roman"/>
                        </a:rPr>
                        <a:t>+</a:t>
                      </a:r>
                      <a:endParaRPr lang="ru-RU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Одно из опасных мест для пешехода – перекрёсток.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4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dirty="0" smtClean="0">
                          <a:effectLst/>
                          <a:latin typeface="Arial"/>
                        </a:rPr>
                        <a:t>    +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На тротуаре рядом с проезжей частью можно играть с мячом.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4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dirty="0" smtClean="0">
                          <a:effectLst/>
                          <a:latin typeface="Arial"/>
                        </a:rPr>
                        <a:t>   </a:t>
                      </a:r>
                      <a:r>
                        <a:rPr lang="ru-RU" sz="2400" b="1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ru-RU" sz="2400" b="1" i="0" u="none" strike="noStrike" dirty="0" smtClean="0">
                          <a:effectLst/>
                          <a:latin typeface="Arial"/>
                        </a:rPr>
                        <a:t> -</a:t>
                      </a: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Если опаздываешь на урок,</a:t>
                      </a:r>
                      <a:r>
                        <a:rPr lang="ru-RU" sz="1800" b="0" i="0" u="none" strike="noStrike" kern="1200" baseline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нужно быстро перебежать дорогу.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593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dirty="0" smtClean="0">
                          <a:effectLst/>
                          <a:latin typeface="Arial"/>
                        </a:rPr>
                        <a:t>    +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4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Нужно дождаться, когда автобус отъедет подальше от остановки, только тогда переходить дорогу.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14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dirty="0" smtClean="0">
                          <a:effectLst/>
                          <a:latin typeface="Arial"/>
                        </a:rPr>
                        <a:t>    +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5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Двигайся по тротуару, придерживаясь правой стороны.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14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i="0" u="none" strike="noStrike" dirty="0" smtClean="0">
                          <a:effectLst/>
                          <a:latin typeface="Arial"/>
                        </a:rPr>
                        <a:t>    +</a:t>
                      </a:r>
                      <a:endParaRPr lang="ru-RU" sz="2400" b="1" i="0" u="none" strike="noStrike" dirty="0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6</a:t>
                      </a:r>
                      <a:endParaRPr lang="ru-RU" sz="1600" b="0" i="0" u="none" strike="noStrike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На жёлтый сигнал светофора нужно стоять.</a:t>
                      </a:r>
                      <a:endParaRPr lang="ru-RU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83236" marR="83236" marT="41618" marB="416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86" name="Picture 2" descr="http://liubavyshka.ru/_ph/144/1/72138310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6926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im3-tub-ru.yandex.net/i?id=609982565-5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4623"/>
            <a:ext cx="1095526" cy="150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37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Используемые источники: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Светофорик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http://im3-tub-ru.yandex.net/i?id=609982565-54-72&amp;n=21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Дорожные знаки: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http://kuruh.ru/znaki/4.1.1.gif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http://liubavyshka.ru/_ph/141/2/58506853.gif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5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домик без сада и крылечка 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Мигалочкин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im3-tub-ru.yandex.net/i?id=609982565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0" y="2780928"/>
            <a:ext cx="2223126" cy="3059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680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марафон: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2335578"/>
              </p:ext>
            </p:extLst>
          </p:nvPr>
        </p:nvGraphicFramePr>
        <p:xfrm>
          <a:off x="827583" y="1340767"/>
          <a:ext cx="540060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180"/>
                <a:gridCol w="463851"/>
                <a:gridCol w="521833"/>
                <a:gridCol w="463851"/>
                <a:gridCol w="521833"/>
                <a:gridCol w="521833"/>
                <a:gridCol w="463851"/>
                <a:gridCol w="463851"/>
                <a:gridCol w="463851"/>
                <a:gridCol w="521833"/>
                <a:gridCol w="521833"/>
              </a:tblGrid>
              <a:tr h="24802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02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80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8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802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 descr="http://liubavyshka.ru/_ph/144/1/72138310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619" y="4005064"/>
            <a:ext cx="168018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9087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марафон.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.Как называется часть загородной дороги?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2.Как называется место, где ожидают транспорт?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 похож я на коня, но седло есть у меня. Спицы есть. Они, признаться, для вязанья  не годятся. Не будильник, не трамвай, но звоню я – так и знай.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называют участника дорожного движения?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Опоясал каменный ремень сотни городов и деревень.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Как называется место, где пересекаются улицы и дороги?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Как называется дорожка, по которой идут пешеходы?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На самом перекрёстке висит колдун трёхглазый, но никогда не смотрит тремя глазами сразу.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Шагаешь – впереди бежит, оглянешься – домой бежит.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http://liubavyshka.ru/_ph/144/1/72138310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0635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48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Дорожный марафон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684584"/>
              </p:ext>
            </p:extLst>
          </p:nvPr>
        </p:nvGraphicFramePr>
        <p:xfrm>
          <a:off x="1187623" y="1772815"/>
          <a:ext cx="6624735" cy="4114800"/>
        </p:xfrm>
        <a:graphic>
          <a:graphicData uri="http://schemas.openxmlformats.org/drawingml/2006/table">
            <a:tbl>
              <a:tblPr firstRow="1" bandRow="1"/>
              <a:tblGrid>
                <a:gridCol w="780876"/>
                <a:gridCol w="507611"/>
                <a:gridCol w="676425"/>
                <a:gridCol w="601268"/>
                <a:gridCol w="751583"/>
                <a:gridCol w="526109"/>
                <a:gridCol w="601268"/>
                <a:gridCol w="526109"/>
                <a:gridCol w="526109"/>
                <a:gridCol w="601268"/>
                <a:gridCol w="526109"/>
              </a:tblGrid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И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К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6051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kern="120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2400" b="0" i="0" u="none" strike="noStrike" dirty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http://liubavyshka.ru/_ph/144/1/721383100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975089"/>
            <a:ext cx="132014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82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ДОЛЖНОСТНОЕ ЛИЦО, ЗАНЯТОЕ ИНСПЕКТИРОВАНИЕМ ЧЕГО-ЛИБО ИЛИ ПРОВЕРКОЙ ПРАВИЛЬНОСТИ ЧЬИХ – ЛИБО ДЕЙСТВИЙ.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liubavyshka.ru/_ph/141/2/5850685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96952"/>
            <a:ext cx="195861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3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инспектора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Мигалочкина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«Азбука города» 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Дорожные знаки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группы можно разделить дорожные знаки?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Запрещающие, предупреждающие, указательные, информационно – указательные.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://im3-tub-ru.yandex.net/i?id=609982565-54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312" y="1556792"/>
            <a:ext cx="1440160" cy="198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Предупреждающие знаки: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треугольнике ребята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всех ног бегут куда-то.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Мой приятель говорит: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Детям путь сюда закрыт!» 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Изображён на нём забор.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тру глаза, гляжу в упор: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Шоссе закрыто на забор?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это что за знак?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://kuruh.ru/znaki/1.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556792"/>
            <a:ext cx="2160240" cy="192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kuruh.ru/znaki/1.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992240"/>
            <a:ext cx="2232248" cy="192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778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Предупреждающие знаки: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Землю роет человек.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проезда нет?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быть, здесь ищут клад,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старинные монеты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сундуке большом лежат?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сюда, наверно, встарь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Спрятал очень жадный царь.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http://kuruh.ru/znaki/1.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291407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914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758</Words>
  <Application>Microsoft Office PowerPoint</Application>
  <PresentationFormat>Экран (4:3)</PresentationFormat>
  <Paragraphs>218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Путешествие по городу Светофоркс.</vt:lpstr>
      <vt:lpstr>Что за домик без сада и крылечка ?</vt:lpstr>
      <vt:lpstr>Дорожный марафон: </vt:lpstr>
      <vt:lpstr>Дорожный марафон.</vt:lpstr>
      <vt:lpstr>        Дорожный марафон</vt:lpstr>
      <vt:lpstr>ИНСПЕКТОР</vt:lpstr>
      <vt:lpstr>Задания инспектора Мигалочкина</vt:lpstr>
      <vt:lpstr>Предупреждающие знаки:</vt:lpstr>
      <vt:lpstr>Предупреждающие знаки:</vt:lpstr>
      <vt:lpstr>Запрещающие знаки:</vt:lpstr>
      <vt:lpstr>Запрещающие знаки: </vt:lpstr>
      <vt:lpstr>Указательные. Знаки подсказки.</vt:lpstr>
      <vt:lpstr>Указательные. Знаки подсказки.</vt:lpstr>
      <vt:lpstr>Информационно – указательные знаки.</vt:lpstr>
      <vt:lpstr>Информационно- указательные знаки.</vt:lpstr>
      <vt:lpstr>     Проверь себя.</vt:lpstr>
      <vt:lpstr>Проверь себя:</vt:lpstr>
      <vt:lpstr>Используемые источники: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городу Светофоркс.</dc:title>
  <dc:creator>1</dc:creator>
  <cp:lastModifiedBy>1</cp:lastModifiedBy>
  <cp:revision>23</cp:revision>
  <dcterms:created xsi:type="dcterms:W3CDTF">2014-05-10T15:24:24Z</dcterms:created>
  <dcterms:modified xsi:type="dcterms:W3CDTF">2014-08-25T10:46:26Z</dcterms:modified>
</cp:coreProperties>
</file>